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8"/>
  </p:notesMasterIdLst>
  <p:sldIdLst>
    <p:sldId id="411" r:id="rId2"/>
    <p:sldId id="400" r:id="rId3"/>
    <p:sldId id="531" r:id="rId4"/>
    <p:sldId id="532" r:id="rId5"/>
    <p:sldId id="362" r:id="rId6"/>
    <p:sldId id="560" r:id="rId7"/>
    <p:sldId id="561" r:id="rId8"/>
    <p:sldId id="329" r:id="rId9"/>
    <p:sldId id="562" r:id="rId10"/>
    <p:sldId id="363" r:id="rId11"/>
    <p:sldId id="526" r:id="rId12"/>
    <p:sldId id="525" r:id="rId13"/>
    <p:sldId id="365" r:id="rId14"/>
    <p:sldId id="366" r:id="rId15"/>
    <p:sldId id="530" r:id="rId16"/>
    <p:sldId id="527" r:id="rId17"/>
    <p:sldId id="528" r:id="rId18"/>
    <p:sldId id="533" r:id="rId19"/>
    <p:sldId id="534" r:id="rId20"/>
    <p:sldId id="415" r:id="rId21"/>
    <p:sldId id="535" r:id="rId22"/>
    <p:sldId id="425" r:id="rId23"/>
    <p:sldId id="544" r:id="rId24"/>
    <p:sldId id="545" r:id="rId25"/>
    <p:sldId id="522" r:id="rId26"/>
    <p:sldId id="546" r:id="rId27"/>
    <p:sldId id="547" r:id="rId28"/>
    <p:sldId id="419" r:id="rId29"/>
    <p:sldId id="420" r:id="rId30"/>
    <p:sldId id="421" r:id="rId31"/>
    <p:sldId id="543" r:id="rId32"/>
    <p:sldId id="555" r:id="rId33"/>
    <p:sldId id="559" r:id="rId34"/>
    <p:sldId id="556" r:id="rId35"/>
    <p:sldId id="749" r:id="rId36"/>
    <p:sldId id="557" r:id="rId37"/>
    <p:sldId id="565" r:id="rId38"/>
    <p:sldId id="567" r:id="rId39"/>
    <p:sldId id="558" r:id="rId40"/>
    <p:sldId id="744" r:id="rId41"/>
    <p:sldId id="746" r:id="rId42"/>
    <p:sldId id="747" r:id="rId43"/>
    <p:sldId id="256" r:id="rId44"/>
    <p:sldId id="258" r:id="rId45"/>
    <p:sldId id="257" r:id="rId46"/>
    <p:sldId id="259" r:id="rId47"/>
    <p:sldId id="261" r:id="rId48"/>
    <p:sldId id="262" r:id="rId49"/>
    <p:sldId id="267" r:id="rId50"/>
    <p:sldId id="748" r:id="rId51"/>
    <p:sldId id="750" r:id="rId52"/>
    <p:sldId id="751" r:id="rId53"/>
    <p:sldId id="752" r:id="rId54"/>
    <p:sldId id="753" r:id="rId55"/>
    <p:sldId id="754" r:id="rId56"/>
    <p:sldId id="755" r:id="rId57"/>
    <p:sldId id="756" r:id="rId58"/>
    <p:sldId id="757" r:id="rId59"/>
    <p:sldId id="758" r:id="rId60"/>
    <p:sldId id="260" r:id="rId61"/>
    <p:sldId id="759" r:id="rId62"/>
    <p:sldId id="760" r:id="rId63"/>
    <p:sldId id="761" r:id="rId64"/>
    <p:sldId id="762" r:id="rId65"/>
    <p:sldId id="763" r:id="rId66"/>
    <p:sldId id="764" r:id="rId67"/>
  </p:sldIdLst>
  <p:sldSz cx="17340263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75D0EB-BE25-4B52-A2F1-7015628A0C0C}" v="3" dt="2022-08-01T07:57:38.536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96"/>
    <p:restoredTop sz="94615"/>
  </p:normalViewPr>
  <p:slideViewPr>
    <p:cSldViewPr snapToGrid="0">
      <p:cViewPr varScale="1">
        <p:scale>
          <a:sx n="55" d="100"/>
          <a:sy n="55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H YOUNGJEA" userId="004085827990ef31" providerId="LiveId" clId="{4254733C-B55A-49B7-AB96-5D5C89F63188}"/>
    <pc:docChg chg="custSel addSld delSld modSld sldOrd">
      <pc:chgData name="OH YOUNGJEA" userId="004085827990ef31" providerId="LiveId" clId="{4254733C-B55A-49B7-AB96-5D5C89F63188}" dt="2021-12-05T02:20:21.583" v="245" actId="14100"/>
      <pc:docMkLst>
        <pc:docMk/>
      </pc:docMkLst>
      <pc:sldChg chg="modSp mod">
        <pc:chgData name="OH YOUNGJEA" userId="004085827990ef31" providerId="LiveId" clId="{4254733C-B55A-49B7-AB96-5D5C89F63188}" dt="2021-12-05T02:13:23.574" v="180" actId="27636"/>
        <pc:sldMkLst>
          <pc:docMk/>
          <pc:sldMk cId="1104818130" sldId="256"/>
        </pc:sldMkLst>
        <pc:spChg chg="mod">
          <ac:chgData name="OH YOUNGJEA" userId="004085827990ef31" providerId="LiveId" clId="{4254733C-B55A-49B7-AB96-5D5C89F63188}" dt="2021-12-05T02:13:23.574" v="180" actId="27636"/>
          <ac:spMkLst>
            <pc:docMk/>
            <pc:sldMk cId="1104818130" sldId="256"/>
            <ac:spMk id="2" creationId="{9FA5EB61-2478-44A7-9237-DA2B71E38F92}"/>
          </ac:spMkLst>
        </pc:spChg>
      </pc:sldChg>
      <pc:sldChg chg="addSp delSp modSp del mod">
        <pc:chgData name="OH YOUNGJEA" userId="004085827990ef31" providerId="LiveId" clId="{4254733C-B55A-49B7-AB96-5D5C89F63188}" dt="2021-12-05T02:12:53.557" v="138" actId="47"/>
        <pc:sldMkLst>
          <pc:docMk/>
          <pc:sldMk cId="615288988" sldId="265"/>
        </pc:sldMkLst>
        <pc:spChg chg="mod">
          <ac:chgData name="OH YOUNGJEA" userId="004085827990ef31" providerId="LiveId" clId="{4254733C-B55A-49B7-AB96-5D5C89F63188}" dt="2021-12-05T02:11:49.791" v="8" actId="21"/>
          <ac:spMkLst>
            <pc:docMk/>
            <pc:sldMk cId="615288988" sldId="265"/>
            <ac:spMk id="2" creationId="{14571D1F-9816-4002-847F-CC023DBE7743}"/>
          </ac:spMkLst>
        </pc:spChg>
        <pc:spChg chg="add mod">
          <ac:chgData name="OH YOUNGJEA" userId="004085827990ef31" providerId="LiveId" clId="{4254733C-B55A-49B7-AB96-5D5C89F63188}" dt="2021-12-05T02:12:47.018" v="135" actId="21"/>
          <ac:spMkLst>
            <pc:docMk/>
            <pc:sldMk cId="615288988" sldId="265"/>
            <ac:spMk id="4" creationId="{3F020A8A-4B6D-4A7A-8A53-E75699A05DA0}"/>
          </ac:spMkLst>
        </pc:spChg>
        <pc:picChg chg="del mod">
          <ac:chgData name="OH YOUNGJEA" userId="004085827990ef31" providerId="LiveId" clId="{4254733C-B55A-49B7-AB96-5D5C89F63188}" dt="2021-12-05T02:12:47.018" v="135" actId="21"/>
          <ac:picMkLst>
            <pc:docMk/>
            <pc:sldMk cId="615288988" sldId="265"/>
            <ac:picMk id="5" creationId="{40103D28-5AAF-4396-8BA1-A706C5DED7AA}"/>
          </ac:picMkLst>
        </pc:picChg>
      </pc:sldChg>
      <pc:sldChg chg="ord">
        <pc:chgData name="OH YOUNGJEA" userId="004085827990ef31" providerId="LiveId" clId="{4254733C-B55A-49B7-AB96-5D5C89F63188}" dt="2021-12-05T02:10:54.386" v="1"/>
        <pc:sldMkLst>
          <pc:docMk/>
          <pc:sldMk cId="2924680958" sldId="267"/>
        </pc:sldMkLst>
      </pc:sldChg>
      <pc:sldChg chg="addSp delSp modSp mod">
        <pc:chgData name="OH YOUNGJEA" userId="004085827990ef31" providerId="LiveId" clId="{4254733C-B55A-49B7-AB96-5D5C89F63188}" dt="2021-12-05T02:20:21.583" v="245" actId="14100"/>
        <pc:sldMkLst>
          <pc:docMk/>
          <pc:sldMk cId="2835849652" sldId="558"/>
        </pc:sldMkLst>
        <pc:spChg chg="mod">
          <ac:chgData name="OH YOUNGJEA" userId="004085827990ef31" providerId="LiveId" clId="{4254733C-B55A-49B7-AB96-5D5C89F63188}" dt="2021-12-05T02:20:16.468" v="244" actId="1076"/>
          <ac:spMkLst>
            <pc:docMk/>
            <pc:sldMk cId="2835849652" sldId="558"/>
            <ac:spMk id="5" creationId="{63EAEB30-E83E-4AA6-89A7-413A8A3AECC1}"/>
          </ac:spMkLst>
        </pc:spChg>
        <pc:spChg chg="del">
          <ac:chgData name="OH YOUNGJEA" userId="004085827990ef31" providerId="LiveId" clId="{4254733C-B55A-49B7-AB96-5D5C89F63188}" dt="2021-12-05T02:19:57.059" v="241" actId="478"/>
          <ac:spMkLst>
            <pc:docMk/>
            <pc:sldMk cId="2835849652" sldId="558"/>
            <ac:spMk id="7" creationId="{4762E204-2F39-4868-95AA-437E50C43307}"/>
          </ac:spMkLst>
        </pc:spChg>
        <pc:picChg chg="add mod">
          <ac:chgData name="OH YOUNGJEA" userId="004085827990ef31" providerId="LiveId" clId="{4254733C-B55A-49B7-AB96-5D5C89F63188}" dt="2021-12-05T02:20:21.583" v="245" actId="14100"/>
          <ac:picMkLst>
            <pc:docMk/>
            <pc:sldMk cId="2835849652" sldId="558"/>
            <ac:picMk id="3" creationId="{B06673DD-96DF-495F-BF1A-589FBA284C22}"/>
          </ac:picMkLst>
        </pc:picChg>
        <pc:picChg chg="del">
          <ac:chgData name="OH YOUNGJEA" userId="004085827990ef31" providerId="LiveId" clId="{4254733C-B55A-49B7-AB96-5D5C89F63188}" dt="2021-12-05T02:19:50.915" v="238" actId="478"/>
          <ac:picMkLst>
            <pc:docMk/>
            <pc:sldMk cId="2835849652" sldId="558"/>
            <ac:picMk id="8" creationId="{0DE4AD61-194F-4E4D-B355-13D14B4BF9EF}"/>
          </ac:picMkLst>
        </pc:picChg>
      </pc:sldChg>
      <pc:sldChg chg="addSp modSp new mod">
        <pc:chgData name="OH YOUNGJEA" userId="004085827990ef31" providerId="LiveId" clId="{4254733C-B55A-49B7-AB96-5D5C89F63188}" dt="2021-12-05T02:12:50.454" v="137" actId="1076"/>
        <pc:sldMkLst>
          <pc:docMk/>
          <pc:sldMk cId="789462561" sldId="748"/>
        </pc:sldMkLst>
        <pc:spChg chg="mod">
          <ac:chgData name="OH YOUNGJEA" userId="004085827990ef31" providerId="LiveId" clId="{4254733C-B55A-49B7-AB96-5D5C89F63188}" dt="2021-12-05T02:11:57.856" v="10" actId="255"/>
          <ac:spMkLst>
            <pc:docMk/>
            <pc:sldMk cId="789462561" sldId="748"/>
            <ac:spMk id="2" creationId="{3E146E5C-3AF0-4D83-AA1F-41952D8DD698}"/>
          </ac:spMkLst>
        </pc:spChg>
        <pc:spChg chg="mod">
          <ac:chgData name="OH YOUNGJEA" userId="004085827990ef31" providerId="LiveId" clId="{4254733C-B55A-49B7-AB96-5D5C89F63188}" dt="2021-12-05T02:12:38.768" v="134" actId="20577"/>
          <ac:spMkLst>
            <pc:docMk/>
            <pc:sldMk cId="789462561" sldId="748"/>
            <ac:spMk id="3" creationId="{22A34B03-D39B-4C68-A000-E789673B3744}"/>
          </ac:spMkLst>
        </pc:spChg>
        <pc:picChg chg="add mod">
          <ac:chgData name="OH YOUNGJEA" userId="004085827990ef31" providerId="LiveId" clId="{4254733C-B55A-49B7-AB96-5D5C89F63188}" dt="2021-12-05T02:12:50.454" v="137" actId="1076"/>
          <ac:picMkLst>
            <pc:docMk/>
            <pc:sldMk cId="789462561" sldId="748"/>
            <ac:picMk id="4" creationId="{F3BE8C28-D6F4-48A0-9BCE-7601BEA2FB8D}"/>
          </ac:picMkLst>
        </pc:picChg>
      </pc:sldChg>
      <pc:sldChg chg="addSp delSp modSp new mod">
        <pc:chgData name="OH YOUNGJEA" userId="004085827990ef31" providerId="LiveId" clId="{4254733C-B55A-49B7-AB96-5D5C89F63188}" dt="2021-12-05T02:17:48.467" v="237" actId="1076"/>
        <pc:sldMkLst>
          <pc:docMk/>
          <pc:sldMk cId="1333383882" sldId="749"/>
        </pc:sldMkLst>
        <pc:spChg chg="mod">
          <ac:chgData name="OH YOUNGJEA" userId="004085827990ef31" providerId="LiveId" clId="{4254733C-B55A-49B7-AB96-5D5C89F63188}" dt="2021-12-05T02:15:05.048" v="225" actId="120"/>
          <ac:spMkLst>
            <pc:docMk/>
            <pc:sldMk cId="1333383882" sldId="749"/>
            <ac:spMk id="2" creationId="{81931916-A4F6-4BA5-A674-9298B1AAE2C8}"/>
          </ac:spMkLst>
        </pc:spChg>
        <pc:spChg chg="del">
          <ac:chgData name="OH YOUNGJEA" userId="004085827990ef31" providerId="LiveId" clId="{4254733C-B55A-49B7-AB96-5D5C89F63188}" dt="2021-12-05T02:14:36.966" v="183" actId="478"/>
          <ac:spMkLst>
            <pc:docMk/>
            <pc:sldMk cId="1333383882" sldId="749"/>
            <ac:spMk id="3" creationId="{2F25DFDF-181F-4759-ACFE-913A43137793}"/>
          </ac:spMkLst>
        </pc:spChg>
        <pc:picChg chg="add mod">
          <ac:chgData name="OH YOUNGJEA" userId="004085827990ef31" providerId="LiveId" clId="{4254733C-B55A-49B7-AB96-5D5C89F63188}" dt="2021-12-05T02:17:48.467" v="237" actId="1076"/>
          <ac:picMkLst>
            <pc:docMk/>
            <pc:sldMk cId="1333383882" sldId="749"/>
            <ac:picMk id="5" creationId="{729F085A-68F5-4FC0-8AA9-7C6594856F33}"/>
          </ac:picMkLst>
        </pc:picChg>
        <pc:picChg chg="add mod">
          <ac:chgData name="OH YOUNGJEA" userId="004085827990ef31" providerId="LiveId" clId="{4254733C-B55A-49B7-AB96-5D5C89F63188}" dt="2021-12-05T02:16:44.042" v="234" actId="1076"/>
          <ac:picMkLst>
            <pc:docMk/>
            <pc:sldMk cId="1333383882" sldId="749"/>
            <ac:picMk id="7" creationId="{4A5C4B49-C0EB-4719-99A1-5C74F4F66D3C}"/>
          </ac:picMkLst>
        </pc:picChg>
        <pc:picChg chg="add mod">
          <ac:chgData name="OH YOUNGJEA" userId="004085827990ef31" providerId="LiveId" clId="{4254733C-B55A-49B7-AB96-5D5C89F63188}" dt="2021-12-05T02:16:44.934" v="235" actId="1076"/>
          <ac:picMkLst>
            <pc:docMk/>
            <pc:sldMk cId="1333383882" sldId="749"/>
            <ac:picMk id="9" creationId="{0E4D6E9A-436F-4FC2-86F4-677C055D0A6A}"/>
          </ac:picMkLst>
        </pc:picChg>
      </pc:sldChg>
    </pc:docChg>
  </pc:docChgLst>
  <pc:docChgLst>
    <pc:chgData name="OH YOUNGJEA" userId="004085827990ef31" providerId="LiveId" clId="{8C75D0EB-BE25-4B52-A2F1-7015628A0C0C}"/>
    <pc:docChg chg="undo custSel delSld modSld">
      <pc:chgData name="OH YOUNGJEA" userId="004085827990ef31" providerId="LiveId" clId="{8C75D0EB-BE25-4B52-A2F1-7015628A0C0C}" dt="2022-08-01T08:03:44.693" v="50" actId="1076"/>
      <pc:docMkLst>
        <pc:docMk/>
      </pc:docMkLst>
      <pc:sldChg chg="modSp mod">
        <pc:chgData name="OH YOUNGJEA" userId="004085827990ef31" providerId="LiveId" clId="{8C75D0EB-BE25-4B52-A2F1-7015628A0C0C}" dt="2022-08-01T07:58:13.852" v="13" actId="1076"/>
        <pc:sldMkLst>
          <pc:docMk/>
          <pc:sldMk cId="634595420" sldId="258"/>
        </pc:sldMkLst>
        <pc:spChg chg="mod">
          <ac:chgData name="OH YOUNGJEA" userId="004085827990ef31" providerId="LiveId" clId="{8C75D0EB-BE25-4B52-A2F1-7015628A0C0C}" dt="2022-08-01T07:58:13.852" v="13" actId="1076"/>
          <ac:spMkLst>
            <pc:docMk/>
            <pc:sldMk cId="634595420" sldId="258"/>
            <ac:spMk id="3" creationId="{BA0F6C46-44F7-4A3A-8B9E-2B96B746BB3A}"/>
          </ac:spMkLst>
        </pc:spChg>
      </pc:sldChg>
      <pc:sldChg chg="modSp mod">
        <pc:chgData name="OH YOUNGJEA" userId="004085827990ef31" providerId="LiveId" clId="{8C75D0EB-BE25-4B52-A2F1-7015628A0C0C}" dt="2022-08-01T07:29:10.779" v="9" actId="255"/>
        <pc:sldMkLst>
          <pc:docMk/>
          <pc:sldMk cId="1349248084" sldId="756"/>
        </pc:sldMkLst>
        <pc:spChg chg="mod">
          <ac:chgData name="OH YOUNGJEA" userId="004085827990ef31" providerId="LiveId" clId="{8C75D0EB-BE25-4B52-A2F1-7015628A0C0C}" dt="2022-08-01T07:29:06.761" v="8" actId="255"/>
          <ac:spMkLst>
            <pc:docMk/>
            <pc:sldMk cId="1349248084" sldId="756"/>
            <ac:spMk id="18" creationId="{8F718F12-A115-E884-4528-47968932F026}"/>
          </ac:spMkLst>
        </pc:spChg>
        <pc:spChg chg="mod">
          <ac:chgData name="OH YOUNGJEA" userId="004085827990ef31" providerId="LiveId" clId="{8C75D0EB-BE25-4B52-A2F1-7015628A0C0C}" dt="2022-08-01T07:29:10.779" v="9" actId="255"/>
          <ac:spMkLst>
            <pc:docMk/>
            <pc:sldMk cId="1349248084" sldId="756"/>
            <ac:spMk id="19" creationId="{C184CAEB-DF3A-25BE-41B2-01540280C506}"/>
          </ac:spMkLst>
        </pc:spChg>
      </pc:sldChg>
      <pc:sldChg chg="modSp mod">
        <pc:chgData name="OH YOUNGJEA" userId="004085827990ef31" providerId="LiveId" clId="{8C75D0EB-BE25-4B52-A2F1-7015628A0C0C}" dt="2022-08-01T07:28:59.900" v="7" actId="255"/>
        <pc:sldMkLst>
          <pc:docMk/>
          <pc:sldMk cId="2441992209" sldId="757"/>
        </pc:sldMkLst>
        <pc:spChg chg="mod">
          <ac:chgData name="OH YOUNGJEA" userId="004085827990ef31" providerId="LiveId" clId="{8C75D0EB-BE25-4B52-A2F1-7015628A0C0C}" dt="2022-08-01T07:28:47.482" v="4" actId="255"/>
          <ac:spMkLst>
            <pc:docMk/>
            <pc:sldMk cId="2441992209" sldId="757"/>
            <ac:spMk id="6" creationId="{34F79A91-7A4B-84A8-DFB3-BDD4EB89B8E5}"/>
          </ac:spMkLst>
        </pc:spChg>
        <pc:spChg chg="mod">
          <ac:chgData name="OH YOUNGJEA" userId="004085827990ef31" providerId="LiveId" clId="{8C75D0EB-BE25-4B52-A2F1-7015628A0C0C}" dt="2022-08-01T07:28:52.511" v="5" actId="255"/>
          <ac:spMkLst>
            <pc:docMk/>
            <pc:sldMk cId="2441992209" sldId="757"/>
            <ac:spMk id="11" creationId="{03089CFE-F175-EADF-3ABC-49D6AAC883F8}"/>
          </ac:spMkLst>
        </pc:spChg>
        <pc:spChg chg="mod">
          <ac:chgData name="OH YOUNGJEA" userId="004085827990ef31" providerId="LiveId" clId="{8C75D0EB-BE25-4B52-A2F1-7015628A0C0C}" dt="2022-08-01T07:28:55.944" v="6" actId="255"/>
          <ac:spMkLst>
            <pc:docMk/>
            <pc:sldMk cId="2441992209" sldId="757"/>
            <ac:spMk id="12" creationId="{32C82CD0-062B-ABDA-C4F6-E2A20D5FA56F}"/>
          </ac:spMkLst>
        </pc:spChg>
        <pc:spChg chg="mod">
          <ac:chgData name="OH YOUNGJEA" userId="004085827990ef31" providerId="LiveId" clId="{8C75D0EB-BE25-4B52-A2F1-7015628A0C0C}" dt="2022-08-01T07:28:59.900" v="7" actId="255"/>
          <ac:spMkLst>
            <pc:docMk/>
            <pc:sldMk cId="2441992209" sldId="757"/>
            <ac:spMk id="15" creationId="{ADAD37F9-AF39-EFCD-B754-58020FF0F086}"/>
          </ac:spMkLst>
        </pc:spChg>
      </pc:sldChg>
      <pc:sldChg chg="modSp mod">
        <pc:chgData name="OH YOUNGJEA" userId="004085827990ef31" providerId="LiveId" clId="{8C75D0EB-BE25-4B52-A2F1-7015628A0C0C}" dt="2022-08-01T07:28:38.622" v="3" actId="255"/>
        <pc:sldMkLst>
          <pc:docMk/>
          <pc:sldMk cId="709007191" sldId="758"/>
        </pc:sldMkLst>
        <pc:spChg chg="mod">
          <ac:chgData name="OH YOUNGJEA" userId="004085827990ef31" providerId="LiveId" clId="{8C75D0EB-BE25-4B52-A2F1-7015628A0C0C}" dt="2022-08-01T07:28:34.356" v="2" actId="255"/>
          <ac:spMkLst>
            <pc:docMk/>
            <pc:sldMk cId="709007191" sldId="758"/>
            <ac:spMk id="8" creationId="{99A883CA-6CD6-9595-F01A-C6A9289AFC4A}"/>
          </ac:spMkLst>
        </pc:spChg>
        <pc:spChg chg="mod">
          <ac:chgData name="OH YOUNGJEA" userId="004085827990ef31" providerId="LiveId" clId="{8C75D0EB-BE25-4B52-A2F1-7015628A0C0C}" dt="2022-08-01T07:28:38.622" v="3" actId="255"/>
          <ac:spMkLst>
            <pc:docMk/>
            <pc:sldMk cId="709007191" sldId="758"/>
            <ac:spMk id="9" creationId="{B3692B38-37EF-E1A2-0CC2-78FE816FF289}"/>
          </ac:spMkLst>
        </pc:spChg>
      </pc:sldChg>
      <pc:sldChg chg="modSp mod">
        <pc:chgData name="OH YOUNGJEA" userId="004085827990ef31" providerId="LiveId" clId="{8C75D0EB-BE25-4B52-A2F1-7015628A0C0C}" dt="2022-08-01T07:28:21.230" v="1" actId="120"/>
        <pc:sldMkLst>
          <pc:docMk/>
          <pc:sldMk cId="2137193544" sldId="759"/>
        </pc:sldMkLst>
        <pc:spChg chg="mod">
          <ac:chgData name="OH YOUNGJEA" userId="004085827990ef31" providerId="LiveId" clId="{8C75D0EB-BE25-4B52-A2F1-7015628A0C0C}" dt="2022-08-01T07:28:21.230" v="1" actId="120"/>
          <ac:spMkLst>
            <pc:docMk/>
            <pc:sldMk cId="2137193544" sldId="759"/>
            <ac:spMk id="2" creationId="{3A4C525A-C665-AC9F-3C35-CF56ECF47EC9}"/>
          </ac:spMkLst>
        </pc:spChg>
      </pc:sldChg>
      <pc:sldChg chg="modSp mod">
        <pc:chgData name="OH YOUNGJEA" userId="004085827990ef31" providerId="LiveId" clId="{8C75D0EB-BE25-4B52-A2F1-7015628A0C0C}" dt="2022-08-01T08:03:44.693" v="50" actId="1076"/>
        <pc:sldMkLst>
          <pc:docMk/>
          <pc:sldMk cId="3771759513" sldId="761"/>
        </pc:sldMkLst>
        <pc:spChg chg="mod">
          <ac:chgData name="OH YOUNGJEA" userId="004085827990ef31" providerId="LiveId" clId="{8C75D0EB-BE25-4B52-A2F1-7015628A0C0C}" dt="2022-08-01T08:03:44.693" v="50" actId="1076"/>
          <ac:spMkLst>
            <pc:docMk/>
            <pc:sldMk cId="3771759513" sldId="761"/>
            <ac:spMk id="2" creationId="{7429B0F3-4876-4ED9-920A-C6F22CFAD9C9}"/>
          </ac:spMkLst>
        </pc:spChg>
        <pc:spChg chg="mod">
          <ac:chgData name="OH YOUNGJEA" userId="004085827990ef31" providerId="LiveId" clId="{8C75D0EB-BE25-4B52-A2F1-7015628A0C0C}" dt="2022-08-01T07:57:38.576" v="10" actId="27636"/>
          <ac:spMkLst>
            <pc:docMk/>
            <pc:sldMk cId="3771759513" sldId="761"/>
            <ac:spMk id="3" creationId="{2C92B121-3D88-4CA6-9E38-74A6D3F6E826}"/>
          </ac:spMkLst>
        </pc:spChg>
      </pc:sldChg>
      <pc:sldChg chg="modSp mod">
        <pc:chgData name="OH YOUNGJEA" userId="004085827990ef31" providerId="LiveId" clId="{8C75D0EB-BE25-4B52-A2F1-7015628A0C0C}" dt="2022-08-01T08:03:41.417" v="49" actId="1076"/>
        <pc:sldMkLst>
          <pc:docMk/>
          <pc:sldMk cId="2336145015" sldId="762"/>
        </pc:sldMkLst>
        <pc:spChg chg="mod">
          <ac:chgData name="OH YOUNGJEA" userId="004085827990ef31" providerId="LiveId" clId="{8C75D0EB-BE25-4B52-A2F1-7015628A0C0C}" dt="2022-08-01T08:03:41.417" v="49" actId="1076"/>
          <ac:spMkLst>
            <pc:docMk/>
            <pc:sldMk cId="2336145015" sldId="762"/>
            <ac:spMk id="2" creationId="{7844E039-BA4D-4E5A-B9DE-DF68C0393835}"/>
          </ac:spMkLst>
        </pc:spChg>
      </pc:sldChg>
      <pc:sldChg chg="modSp mod">
        <pc:chgData name="OH YOUNGJEA" userId="004085827990ef31" providerId="LiveId" clId="{8C75D0EB-BE25-4B52-A2F1-7015628A0C0C}" dt="2022-08-01T08:03:37.415" v="48" actId="1076"/>
        <pc:sldMkLst>
          <pc:docMk/>
          <pc:sldMk cId="178896619" sldId="763"/>
        </pc:sldMkLst>
        <pc:spChg chg="mod">
          <ac:chgData name="OH YOUNGJEA" userId="004085827990ef31" providerId="LiveId" clId="{8C75D0EB-BE25-4B52-A2F1-7015628A0C0C}" dt="2022-08-01T08:03:37.415" v="48" actId="1076"/>
          <ac:spMkLst>
            <pc:docMk/>
            <pc:sldMk cId="178896619" sldId="763"/>
            <ac:spMk id="2" creationId="{FB44D07C-C369-478C-BCA2-BD3A7B8CAC2F}"/>
          </ac:spMkLst>
        </pc:spChg>
        <pc:spChg chg="mod">
          <ac:chgData name="OH YOUNGJEA" userId="004085827990ef31" providerId="LiveId" clId="{8C75D0EB-BE25-4B52-A2F1-7015628A0C0C}" dt="2022-08-01T08:03:00.011" v="47" actId="14100"/>
          <ac:spMkLst>
            <pc:docMk/>
            <pc:sldMk cId="178896619" sldId="763"/>
            <ac:spMk id="3" creationId="{E1D35318-6455-4F35-9A3A-071CEEC13088}"/>
          </ac:spMkLst>
        </pc:spChg>
      </pc:sldChg>
      <pc:sldChg chg="modSp del mod">
        <pc:chgData name="OH YOUNGJEA" userId="004085827990ef31" providerId="LiveId" clId="{8C75D0EB-BE25-4B52-A2F1-7015628A0C0C}" dt="2022-08-01T08:00:49.704" v="14" actId="47"/>
        <pc:sldMkLst>
          <pc:docMk/>
          <pc:sldMk cId="767694167" sldId="765"/>
        </pc:sldMkLst>
        <pc:spChg chg="mod">
          <ac:chgData name="OH YOUNGJEA" userId="004085827990ef31" providerId="LiveId" clId="{8C75D0EB-BE25-4B52-A2F1-7015628A0C0C}" dt="2022-08-01T07:57:38.595" v="12" actId="27636"/>
          <ac:spMkLst>
            <pc:docMk/>
            <pc:sldMk cId="767694167" sldId="765"/>
            <ac:spMk id="2" creationId="{735E839C-3695-473E-978E-B1673AC86B9F}"/>
          </ac:spMkLst>
        </pc:spChg>
      </pc:sldChg>
    </pc:docChg>
  </pc:docChgLst>
  <pc:docChgLst>
    <pc:chgData name="OH YOUNGJEA" userId="004085827990ef31" providerId="LiveId" clId="{F1A75486-DDF8-F34F-8449-585BFAF57A6B}"/>
    <pc:docChg chg="undo custSel addSld delSld modSld">
      <pc:chgData name="OH YOUNGJEA" userId="004085827990ef31" providerId="LiveId" clId="{F1A75486-DDF8-F34F-8449-585BFAF57A6B}" dt="2021-11-04T21:53:18.609" v="78" actId="2696"/>
      <pc:docMkLst>
        <pc:docMk/>
      </pc:docMkLst>
      <pc:sldChg chg="add modTransition">
        <pc:chgData name="OH YOUNGJEA" userId="004085827990ef31" providerId="LiveId" clId="{F1A75486-DDF8-F34F-8449-585BFAF57A6B}" dt="2021-11-04T04:43:57.205" v="59"/>
        <pc:sldMkLst>
          <pc:docMk/>
          <pc:sldMk cId="1104818130" sldId="256"/>
        </pc:sldMkLst>
      </pc:sldChg>
      <pc:sldChg chg="modSp add mod">
        <pc:chgData name="OH YOUNGJEA" userId="004085827990ef31" providerId="LiveId" clId="{F1A75486-DDF8-F34F-8449-585BFAF57A6B}" dt="2021-11-04T04:45:15.080" v="73" actId="1076"/>
        <pc:sldMkLst>
          <pc:docMk/>
          <pc:sldMk cId="595645477" sldId="257"/>
        </pc:sldMkLst>
        <pc:spChg chg="mod">
          <ac:chgData name="OH YOUNGJEA" userId="004085827990ef31" providerId="LiveId" clId="{F1A75486-DDF8-F34F-8449-585BFAF57A6B}" dt="2021-11-04T04:43:57.582" v="61" actId="27636"/>
          <ac:spMkLst>
            <pc:docMk/>
            <pc:sldMk cId="595645477" sldId="257"/>
            <ac:spMk id="2" creationId="{F8D68C86-40F3-494E-84F9-57A5F72D3679}"/>
          </ac:spMkLst>
        </pc:spChg>
        <pc:spChg chg="mod">
          <ac:chgData name="OH YOUNGJEA" userId="004085827990ef31" providerId="LiveId" clId="{F1A75486-DDF8-F34F-8449-585BFAF57A6B}" dt="2021-11-04T04:45:15.080" v="73" actId="1076"/>
          <ac:spMkLst>
            <pc:docMk/>
            <pc:sldMk cId="595645477" sldId="257"/>
            <ac:spMk id="10" creationId="{1FE2C5BD-3BEF-48D5-B671-E58461316425}"/>
          </ac:spMkLst>
        </pc:spChg>
        <pc:spChg chg="mod">
          <ac:chgData name="OH YOUNGJEA" userId="004085827990ef31" providerId="LiveId" clId="{F1A75486-DDF8-F34F-8449-585BFAF57A6B}" dt="2021-11-04T04:45:11.563" v="72" actId="1076"/>
          <ac:spMkLst>
            <pc:docMk/>
            <pc:sldMk cId="595645477" sldId="257"/>
            <ac:spMk id="11" creationId="{660321DF-F22C-48E0-BD43-4B04E6236112}"/>
          </ac:spMkLst>
        </pc:spChg>
        <pc:spChg chg="mod">
          <ac:chgData name="OH YOUNGJEA" userId="004085827990ef31" providerId="LiveId" clId="{F1A75486-DDF8-F34F-8449-585BFAF57A6B}" dt="2021-11-04T04:45:07.446" v="71" actId="1076"/>
          <ac:spMkLst>
            <pc:docMk/>
            <pc:sldMk cId="595645477" sldId="257"/>
            <ac:spMk id="13" creationId="{2BE1CF7D-4359-480B-AFCC-BFFD4FE3609D}"/>
          </ac:spMkLst>
        </pc:spChg>
      </pc:sldChg>
      <pc:sldChg chg="modSp add mod">
        <pc:chgData name="OH YOUNGJEA" userId="004085827990ef31" providerId="LiveId" clId="{F1A75486-DDF8-F34F-8449-585BFAF57A6B}" dt="2021-11-04T04:44:49.753" v="70" actId="20577"/>
        <pc:sldMkLst>
          <pc:docMk/>
          <pc:sldMk cId="634595420" sldId="258"/>
        </pc:sldMkLst>
        <pc:spChg chg="mod">
          <ac:chgData name="OH YOUNGJEA" userId="004085827990ef31" providerId="LiveId" clId="{F1A75486-DDF8-F34F-8449-585BFAF57A6B}" dt="2021-11-04T04:44:49.753" v="70" actId="20577"/>
          <ac:spMkLst>
            <pc:docMk/>
            <pc:sldMk cId="634595420" sldId="258"/>
            <ac:spMk id="3" creationId="{BA0F6C46-44F7-4A3A-8B9E-2B96B746BB3A}"/>
          </ac:spMkLst>
        </pc:spChg>
      </pc:sldChg>
      <pc:sldChg chg="add">
        <pc:chgData name="OH YOUNGJEA" userId="004085827990ef31" providerId="LiveId" clId="{F1A75486-DDF8-F34F-8449-585BFAF57A6B}" dt="2021-11-04T04:43:57.205" v="59"/>
        <pc:sldMkLst>
          <pc:docMk/>
          <pc:sldMk cId="935889273" sldId="259"/>
        </pc:sldMkLst>
      </pc:sldChg>
      <pc:sldChg chg="add">
        <pc:chgData name="OH YOUNGJEA" userId="004085827990ef31" providerId="LiveId" clId="{F1A75486-DDF8-F34F-8449-585BFAF57A6B}" dt="2021-11-04T04:43:57.205" v="59"/>
        <pc:sldMkLst>
          <pc:docMk/>
          <pc:sldMk cId="4134591872" sldId="261"/>
        </pc:sldMkLst>
      </pc:sldChg>
      <pc:sldChg chg="modSp add mod">
        <pc:chgData name="OH YOUNGJEA" userId="004085827990ef31" providerId="LiveId" clId="{F1A75486-DDF8-F34F-8449-585BFAF57A6B}" dt="2021-11-04T04:45:38.791" v="76" actId="255"/>
        <pc:sldMkLst>
          <pc:docMk/>
          <pc:sldMk cId="3939372465" sldId="262"/>
        </pc:sldMkLst>
        <pc:spChg chg="mod">
          <ac:chgData name="OH YOUNGJEA" userId="004085827990ef31" providerId="LiveId" clId="{F1A75486-DDF8-F34F-8449-585BFAF57A6B}" dt="2021-11-04T04:45:38.791" v="76" actId="255"/>
          <ac:spMkLst>
            <pc:docMk/>
            <pc:sldMk cId="3939372465" sldId="262"/>
            <ac:spMk id="2" creationId="{AFD1251F-5B21-4CAA-AF4B-D89E10EB1C9B}"/>
          </ac:spMkLst>
        </pc:spChg>
      </pc:sldChg>
      <pc:sldChg chg="modSp add mod">
        <pc:chgData name="OH YOUNGJEA" userId="004085827990ef31" providerId="LiveId" clId="{F1A75486-DDF8-F34F-8449-585BFAF57A6B}" dt="2021-11-04T04:45:50.665" v="77" actId="1076"/>
        <pc:sldMkLst>
          <pc:docMk/>
          <pc:sldMk cId="615288988" sldId="265"/>
        </pc:sldMkLst>
        <pc:spChg chg="mod">
          <ac:chgData name="OH YOUNGJEA" userId="004085827990ef31" providerId="LiveId" clId="{F1A75486-DDF8-F34F-8449-585BFAF57A6B}" dt="2021-11-04T04:45:50.665" v="77" actId="1076"/>
          <ac:spMkLst>
            <pc:docMk/>
            <pc:sldMk cId="615288988" sldId="265"/>
            <ac:spMk id="2" creationId="{14571D1F-9816-4002-847F-CC023DBE7743}"/>
          </ac:spMkLst>
        </pc:spChg>
      </pc:sldChg>
      <pc:sldChg chg="del">
        <pc:chgData name="OH YOUNGJEA" userId="004085827990ef31" providerId="LiveId" clId="{F1A75486-DDF8-F34F-8449-585BFAF57A6B}" dt="2021-11-04T21:53:18.609" v="78" actId="2696"/>
        <pc:sldMkLst>
          <pc:docMk/>
          <pc:sldMk cId="1693298236" sldId="552"/>
        </pc:sldMkLst>
      </pc:sldChg>
      <pc:sldChg chg="modSp mod">
        <pc:chgData name="OH YOUNGJEA" userId="004085827990ef31" providerId="LiveId" clId="{F1A75486-DDF8-F34F-8449-585BFAF57A6B}" dt="2021-11-04T02:28:09.658" v="21" actId="115"/>
        <pc:sldMkLst>
          <pc:docMk/>
          <pc:sldMk cId="2835849652" sldId="558"/>
        </pc:sldMkLst>
        <pc:spChg chg="mod">
          <ac:chgData name="OH YOUNGJEA" userId="004085827990ef31" providerId="LiveId" clId="{F1A75486-DDF8-F34F-8449-585BFAF57A6B}" dt="2021-11-04T02:28:09.658" v="21" actId="115"/>
          <ac:spMkLst>
            <pc:docMk/>
            <pc:sldMk cId="2835849652" sldId="558"/>
            <ac:spMk id="5" creationId="{63EAEB30-E83E-4AA6-89A7-413A8A3AECC1}"/>
          </ac:spMkLst>
        </pc:spChg>
      </pc:sldChg>
      <pc:sldChg chg="modSp add mod">
        <pc:chgData name="OH YOUNGJEA" userId="004085827990ef31" providerId="LiveId" clId="{F1A75486-DDF8-F34F-8449-585BFAF57A6B}" dt="2021-11-04T02:29:41.070" v="23" actId="27636"/>
        <pc:sldMkLst>
          <pc:docMk/>
          <pc:sldMk cId="2930715983" sldId="744"/>
        </pc:sldMkLst>
        <pc:spChg chg="mod">
          <ac:chgData name="OH YOUNGJEA" userId="004085827990ef31" providerId="LiveId" clId="{F1A75486-DDF8-F34F-8449-585BFAF57A6B}" dt="2021-11-04T02:29:41.070" v="23" actId="27636"/>
          <ac:spMkLst>
            <pc:docMk/>
            <pc:sldMk cId="2930715983" sldId="744"/>
            <ac:spMk id="2" creationId="{B1BBF280-488D-44B1-98D3-4C1589798906}"/>
          </ac:spMkLst>
        </pc:spChg>
      </pc:sldChg>
      <pc:sldChg chg="delSp add del mod">
        <pc:chgData name="OH YOUNGJEA" userId="004085827990ef31" providerId="LiveId" clId="{F1A75486-DDF8-F34F-8449-585BFAF57A6B}" dt="2021-11-04T02:43:51.890" v="58" actId="2696"/>
        <pc:sldMkLst>
          <pc:docMk/>
          <pc:sldMk cId="3431299591" sldId="745"/>
        </pc:sldMkLst>
        <pc:spChg chg="del">
          <ac:chgData name="OH YOUNGJEA" userId="004085827990ef31" providerId="LiveId" clId="{F1A75486-DDF8-F34F-8449-585BFAF57A6B}" dt="2021-11-04T02:41:39.980" v="48" actId="21"/>
          <ac:spMkLst>
            <pc:docMk/>
            <pc:sldMk cId="3431299591" sldId="745"/>
            <ac:spMk id="13" creationId="{73D975B6-4A0B-4341-8B91-CA1D6D55C54E}"/>
          </ac:spMkLst>
        </pc:spChg>
        <pc:picChg chg="del">
          <ac:chgData name="OH YOUNGJEA" userId="004085827990ef31" providerId="LiveId" clId="{F1A75486-DDF8-F34F-8449-585BFAF57A6B}" dt="2021-11-04T02:41:36.980" v="47" actId="21"/>
          <ac:picMkLst>
            <pc:docMk/>
            <pc:sldMk cId="3431299591" sldId="745"/>
            <ac:picMk id="8" creationId="{40363190-EEAE-4D82-8D67-9E18451EDEC0}"/>
          </ac:picMkLst>
        </pc:picChg>
      </pc:sldChg>
      <pc:sldChg chg="addSp modSp add mod">
        <pc:chgData name="OH YOUNGJEA" userId="004085827990ef31" providerId="LiveId" clId="{F1A75486-DDF8-F34F-8449-585BFAF57A6B}" dt="2021-11-04T02:36:47.491" v="26" actId="14100"/>
        <pc:sldMkLst>
          <pc:docMk/>
          <pc:sldMk cId="738287300" sldId="746"/>
        </pc:sldMkLst>
        <pc:spChg chg="add mod">
          <ac:chgData name="OH YOUNGJEA" userId="004085827990ef31" providerId="LiveId" clId="{F1A75486-DDF8-F34F-8449-585BFAF57A6B}" dt="2021-11-04T02:36:47.491" v="26" actId="14100"/>
          <ac:spMkLst>
            <pc:docMk/>
            <pc:sldMk cId="738287300" sldId="746"/>
            <ac:spMk id="2" creationId="{E397F940-1FB0-A040-8643-4EE20559601A}"/>
          </ac:spMkLst>
        </pc:spChg>
      </pc:sldChg>
      <pc:sldChg chg="addSp delSp modSp new mod">
        <pc:chgData name="OH YOUNGJEA" userId="004085827990ef31" providerId="LiveId" clId="{F1A75486-DDF8-F34F-8449-585BFAF57A6B}" dt="2021-11-04T02:42:34.964" v="57" actId="1076"/>
        <pc:sldMkLst>
          <pc:docMk/>
          <pc:sldMk cId="2127504958" sldId="747"/>
        </pc:sldMkLst>
        <pc:spChg chg="del">
          <ac:chgData name="OH YOUNGJEA" userId="004085827990ef31" providerId="LiveId" clId="{F1A75486-DDF8-F34F-8449-585BFAF57A6B}" dt="2021-11-04T02:37:18.809" v="28" actId="478"/>
          <ac:spMkLst>
            <pc:docMk/>
            <pc:sldMk cId="2127504958" sldId="747"/>
            <ac:spMk id="2" creationId="{63435EB6-B6AD-E64C-9AC5-3F1ED45B02E6}"/>
          </ac:spMkLst>
        </pc:spChg>
        <pc:spChg chg="del">
          <ac:chgData name="OH YOUNGJEA" userId="004085827990ef31" providerId="LiveId" clId="{F1A75486-DDF8-F34F-8449-585BFAF57A6B}" dt="2021-11-04T02:37:22" v="29" actId="478"/>
          <ac:spMkLst>
            <pc:docMk/>
            <pc:sldMk cId="2127504958" sldId="747"/>
            <ac:spMk id="3" creationId="{49C741C6-1CB9-084A-A509-B51A506B143A}"/>
          </ac:spMkLst>
        </pc:spChg>
        <pc:spChg chg="add mod">
          <ac:chgData name="OH YOUNGJEA" userId="004085827990ef31" providerId="LiveId" clId="{F1A75486-DDF8-F34F-8449-585BFAF57A6B}" dt="2021-11-04T02:40:21.580" v="38" actId="1076"/>
          <ac:spMkLst>
            <pc:docMk/>
            <pc:sldMk cId="2127504958" sldId="747"/>
            <ac:spMk id="6" creationId="{79FB52BC-A403-FD4E-B17A-1830F87EB1B6}"/>
          </ac:spMkLst>
        </pc:spChg>
        <pc:spChg chg="add mod">
          <ac:chgData name="OH YOUNGJEA" userId="004085827990ef31" providerId="LiveId" clId="{F1A75486-DDF8-F34F-8449-585BFAF57A6B}" dt="2021-11-04T02:40:59.196" v="44" actId="1076"/>
          <ac:spMkLst>
            <pc:docMk/>
            <pc:sldMk cId="2127504958" sldId="747"/>
            <ac:spMk id="8" creationId="{C3C6D6D3-58FE-0C4A-A5C5-230589835515}"/>
          </ac:spMkLst>
        </pc:spChg>
        <pc:spChg chg="add mod">
          <ac:chgData name="OH YOUNGJEA" userId="004085827990ef31" providerId="LiveId" clId="{F1A75486-DDF8-F34F-8449-585BFAF57A6B}" dt="2021-11-04T02:41:54.800" v="51" actId="1076"/>
          <ac:spMkLst>
            <pc:docMk/>
            <pc:sldMk cId="2127504958" sldId="747"/>
            <ac:spMk id="9" creationId="{FDF32C60-2938-7444-813C-5C887E7B4F6D}"/>
          </ac:spMkLst>
        </pc:spChg>
        <pc:spChg chg="add mod">
          <ac:chgData name="OH YOUNGJEA" userId="004085827990ef31" providerId="LiveId" clId="{F1A75486-DDF8-F34F-8449-585BFAF57A6B}" dt="2021-11-04T02:42:20.661" v="55" actId="14100"/>
          <ac:spMkLst>
            <pc:docMk/>
            <pc:sldMk cId="2127504958" sldId="747"/>
            <ac:spMk id="10" creationId="{9EAF2379-DAEA-7544-B5DE-6808C47C3AC6}"/>
          </ac:spMkLst>
        </pc:spChg>
        <pc:picChg chg="add mod">
          <ac:chgData name="OH YOUNGJEA" userId="004085827990ef31" providerId="LiveId" clId="{F1A75486-DDF8-F34F-8449-585BFAF57A6B}" dt="2021-11-04T02:38:06.397" v="31" actId="1076"/>
          <ac:picMkLst>
            <pc:docMk/>
            <pc:sldMk cId="2127504958" sldId="747"/>
            <ac:picMk id="4" creationId="{D4569C47-7B76-0740-9C26-1157E2548DB2}"/>
          </ac:picMkLst>
        </pc:picChg>
        <pc:picChg chg="add mod">
          <ac:chgData name="OH YOUNGJEA" userId="004085827990ef31" providerId="LiveId" clId="{F1A75486-DDF8-F34F-8449-585BFAF57A6B}" dt="2021-11-04T02:42:34.964" v="57" actId="1076"/>
          <ac:picMkLst>
            <pc:docMk/>
            <pc:sldMk cId="2127504958" sldId="747"/>
            <ac:picMk id="5" creationId="{6523FCE4-C287-9849-AE14-6BCF8EBEC94D}"/>
          </ac:picMkLst>
        </pc:picChg>
        <pc:picChg chg="add mod">
          <ac:chgData name="OH YOUNGJEA" userId="004085827990ef31" providerId="LiveId" clId="{F1A75486-DDF8-F34F-8449-585BFAF57A6B}" dt="2021-11-04T02:40:55.980" v="43" actId="1076"/>
          <ac:picMkLst>
            <pc:docMk/>
            <pc:sldMk cId="2127504958" sldId="747"/>
            <ac:picMk id="7" creationId="{8E1E016D-9F14-7B4A-BD56-CBD4A7B3C0BB}"/>
          </ac:picMkLst>
        </pc:picChg>
        <pc:cxnChg chg="add">
          <ac:chgData name="OH YOUNGJEA" userId="004085827990ef31" providerId="LiveId" clId="{F1A75486-DDF8-F34F-8449-585BFAF57A6B}" dt="2021-11-04T02:42:33.337" v="56" actId="11529"/>
          <ac:cxnSpMkLst>
            <pc:docMk/>
            <pc:sldMk cId="2127504958" sldId="747"/>
            <ac:cxnSpMk id="12" creationId="{BFD15A90-0026-9345-A9C0-4DC80F18978B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" name="Shape 2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6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6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6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6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6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6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6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6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6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300519" y="3029937"/>
            <a:ext cx="14739226" cy="2090704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2601040" y="5527041"/>
            <a:ext cx="12138184" cy="2492587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</a:lvl1pPr>
            <a:lvl2pPr marL="0" indent="444500" algn="ctr">
              <a:buSzTx/>
              <a:buNone/>
            </a:lvl2pPr>
            <a:lvl3pPr marL="0" indent="889000" algn="ctr">
              <a:buSzTx/>
              <a:buNone/>
            </a:lvl3pPr>
            <a:lvl4pPr marL="0" indent="1333500" algn="ctr">
              <a:buSzTx/>
              <a:buNone/>
            </a:lvl4pPr>
            <a:lvl5pPr marL="0" indent="1778000" algn="ctr">
              <a:buSzTx/>
              <a:buNone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2E8EB4-93C5-45B5-9B92-BE87F6D4E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AF600E-860C-4CA2-AD1E-EF4B0BEE8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D8946A-3652-441F-ACC6-6FAA24677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B7D97-D16E-4D3D-8EF3-FEDB42771C2E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67D5BF-FC91-4BDB-A970-DCA97A199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347C77-77AA-4A5A-BD52-930E46E70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84503" y="9296401"/>
            <a:ext cx="360676" cy="348813"/>
          </a:xfrm>
        </p:spPr>
        <p:txBody>
          <a:bodyPr/>
          <a:lstStyle/>
          <a:p>
            <a:fld id="{4C3049EC-0D9F-4A9F-8B77-E7BBB2585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402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1270039" y="254000"/>
            <a:ext cx="14800185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1270039" y="2590800"/>
            <a:ext cx="14800185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484502" y="9296400"/>
            <a:ext cx="360676" cy="34881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1234722" marR="0" indent="-790222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679222" marR="0" indent="-790222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2123722" marR="0" indent="-790222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2568222" marR="0" indent="-790222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3025422" marR="0" indent="-790222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3482622" marR="0" indent="-790222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3939822" marR="0" indent="-790222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4397022" marR="0" indent="-790222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demun.github.io/vscode-tutorial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48B052-CB9A-4C8E-B111-1C43DC5C2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090" y="2379432"/>
            <a:ext cx="11054082" cy="209070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Algorithm</a:t>
            </a:r>
            <a:r>
              <a:rPr lang="ko-KR" altLang="en-US" dirty="0"/>
              <a:t> 으로 배우는 </a:t>
            </a:r>
            <a:r>
              <a:rPr lang="en-US" altLang="ko-KR" dirty="0"/>
              <a:t>Python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90BEB5-E151-4C98-AC32-9B38D3ECEE2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4118451" y="5283466"/>
            <a:ext cx="9103360" cy="2492587"/>
          </a:xfrm>
        </p:spPr>
        <p:txBody>
          <a:bodyPr/>
          <a:lstStyle/>
          <a:p>
            <a:r>
              <a:rPr lang="ko-KR" altLang="en-US"/>
              <a:t>강사</a:t>
            </a:r>
            <a:r>
              <a:rPr lang="en-US" altLang="ko-KR"/>
              <a:t>: </a:t>
            </a:r>
            <a:r>
              <a:rPr lang="ko-KR" altLang="en-US"/>
              <a:t>오영제</a:t>
            </a:r>
          </a:p>
        </p:txBody>
      </p:sp>
    </p:spTree>
    <p:extLst>
      <p:ext uri="{BB962C8B-B14F-4D97-AF65-F5344CB8AC3E}">
        <p14:creationId xmlns:p14="http://schemas.microsoft.com/office/powerpoint/2010/main" val="2280019883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9B4557-FB61-4D29-87DB-3BE259E1A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972" y="346765"/>
            <a:ext cx="14800185" cy="1959113"/>
          </a:xfrm>
        </p:spPr>
        <p:txBody>
          <a:bodyPr>
            <a:normAutofit/>
          </a:bodyPr>
          <a:lstStyle/>
          <a:p>
            <a:r>
              <a:rPr lang="en-US" altLang="ko-KR" sz="6600"/>
              <a:t>Python </a:t>
            </a:r>
            <a:r>
              <a:rPr lang="ko-KR" altLang="en-US" sz="6600"/>
              <a:t>언어의 특징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A5105D-79D3-4C1E-9783-D831C1074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95014" y="2558773"/>
            <a:ext cx="13431734" cy="6286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4000" b="1"/>
              <a:t>1. </a:t>
            </a:r>
            <a:r>
              <a:rPr lang="ko-KR" altLang="en-US" sz="4000" b="1"/>
              <a:t>직관적 자료구조 </a:t>
            </a:r>
            <a:r>
              <a:rPr lang="en-US" altLang="ko-KR" sz="4000" b="1"/>
              <a:t>(8 </a:t>
            </a:r>
            <a:r>
              <a:rPr lang="ko-KR" altLang="en-US" sz="4000" b="1"/>
              <a:t>가지 자료형</a:t>
            </a:r>
            <a:r>
              <a:rPr lang="en-US" altLang="ko-KR" sz="4000" b="1"/>
              <a:t>)</a:t>
            </a:r>
          </a:p>
          <a:p>
            <a:r>
              <a:rPr lang="en-US" altLang="ko-KR"/>
              <a:t>String, Decimal, Float, Boolean + List, Tuple, Set, Dictionary</a:t>
            </a:r>
          </a:p>
          <a:p>
            <a:pPr marL="790222" lvl="1" indent="0">
              <a:buNone/>
            </a:pPr>
            <a:r>
              <a:rPr lang="en-US" altLang="ko-KR"/>
              <a:t>List</a:t>
            </a:r>
            <a:r>
              <a:rPr lang="ko-KR" altLang="en-US"/>
              <a:t> </a:t>
            </a:r>
            <a:r>
              <a:rPr lang="en-US" altLang="ko-KR"/>
              <a:t>–</a:t>
            </a:r>
            <a:r>
              <a:rPr lang="ko-KR" altLang="en-US"/>
              <a:t> </a:t>
            </a:r>
            <a:r>
              <a:rPr lang="en-US" altLang="ko-KR"/>
              <a:t>array</a:t>
            </a:r>
            <a:r>
              <a:rPr lang="ko-KR" altLang="en-US"/>
              <a:t> 와 유사 </a:t>
            </a:r>
            <a:r>
              <a:rPr lang="en-US" altLang="ko-KR">
                <a:sym typeface="Wingdings" panose="05000000000000000000" pitchFamily="2" charset="2"/>
              </a:rPr>
              <a:t> [‘cat’, ‘dog’, ‘lion’, ‘king’]</a:t>
            </a:r>
            <a:br>
              <a:rPr lang="en-US" altLang="ko-KR">
                <a:sym typeface="Wingdings" panose="05000000000000000000" pitchFamily="2" charset="2"/>
              </a:rPr>
            </a:br>
            <a:br>
              <a:rPr lang="en-US" altLang="ko-KR"/>
            </a:br>
            <a:r>
              <a:rPr lang="en-US" altLang="ko-KR"/>
              <a:t>Tuple – list </a:t>
            </a:r>
            <a:r>
              <a:rPr lang="ko-KR" altLang="en-US"/>
              <a:t>와 유사하나 값을 변경할 수 없음 </a:t>
            </a:r>
            <a:r>
              <a:rPr lang="en-US" altLang="ko-KR">
                <a:sym typeface="Wingdings" panose="05000000000000000000" pitchFamily="2" charset="2"/>
              </a:rPr>
              <a:t> (cat’, ‘dog’, ‘lion’)</a:t>
            </a:r>
          </a:p>
          <a:p>
            <a:pPr marL="790222" lvl="1" indent="0">
              <a:buNone/>
            </a:pPr>
            <a:r>
              <a:rPr lang="en-US" altLang="ko-KR">
                <a:sym typeface="Wingdings" panose="05000000000000000000" pitchFamily="2" charset="2"/>
              </a:rPr>
              <a:t>Set (</a:t>
            </a:r>
            <a:r>
              <a:rPr lang="ko-KR" altLang="en-US">
                <a:sym typeface="Wingdings" panose="05000000000000000000" pitchFamily="2" charset="2"/>
              </a:rPr>
              <a:t>집합</a:t>
            </a:r>
            <a:r>
              <a:rPr lang="en-US" altLang="ko-KR">
                <a:sym typeface="Wingdings" panose="05000000000000000000" pitchFamily="2" charset="2"/>
              </a:rPr>
              <a:t>)</a:t>
            </a:r>
            <a:r>
              <a:rPr lang="ko-KR" altLang="en-US">
                <a:sym typeface="Wingdings" panose="05000000000000000000" pitchFamily="2" charset="2"/>
              </a:rPr>
              <a:t>  </a:t>
            </a:r>
            <a:r>
              <a:rPr lang="en-US" altLang="ko-KR">
                <a:sym typeface="Wingdings" panose="05000000000000000000" pitchFamily="2" charset="2"/>
              </a:rPr>
              <a:t> list </a:t>
            </a:r>
            <a:r>
              <a:rPr lang="ko-KR" altLang="en-US">
                <a:sym typeface="Wingdings" panose="05000000000000000000" pitchFamily="2" charset="2"/>
              </a:rPr>
              <a:t>와 유사하나 중복을 허용하지 않음</a:t>
            </a:r>
            <a:endParaRPr lang="en-US" altLang="ko-KR">
              <a:sym typeface="Wingdings" panose="05000000000000000000" pitchFamily="2" charset="2"/>
            </a:endParaRPr>
          </a:p>
          <a:p>
            <a:pPr marL="790222" lvl="1" indent="0">
              <a:buNone/>
            </a:pPr>
            <a:r>
              <a:rPr lang="en-US" altLang="ko-KR">
                <a:sym typeface="Wingdings" panose="05000000000000000000" pitchFamily="2" charset="2"/>
              </a:rPr>
              <a:t>Dictionary – key/value pair  {‘cat’: 1, ‘dog’: 2, ‘lion’: 3}</a:t>
            </a:r>
          </a:p>
        </p:txBody>
      </p:sp>
    </p:spTree>
    <p:extLst>
      <p:ext uri="{BB962C8B-B14F-4D97-AF65-F5344CB8AC3E}">
        <p14:creationId xmlns:p14="http://schemas.microsoft.com/office/powerpoint/2010/main" val="106769552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463C60-BF5B-49CF-8D2C-0BE3708D0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351" y="877295"/>
            <a:ext cx="14800185" cy="1243496"/>
          </a:xfrm>
        </p:spPr>
        <p:txBody>
          <a:bodyPr>
            <a:normAutofit/>
          </a:bodyPr>
          <a:lstStyle/>
          <a:p>
            <a:pPr algn="l"/>
            <a:r>
              <a:rPr lang="en-US" altLang="ko-KR" sz="4400" b="1"/>
              <a:t>2. </a:t>
            </a:r>
            <a:r>
              <a:rPr lang="ko-KR" altLang="en-US" sz="4400" b="1"/>
              <a:t>영어 문장과 유사한 명령어 형식</a:t>
            </a:r>
            <a:endParaRPr lang="en-US" altLang="ko-KR" sz="4400" b="1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4FE3F45-0050-4A30-BAA2-871D9FEA3D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218181"/>
              </p:ext>
            </p:extLst>
          </p:nvPr>
        </p:nvGraphicFramePr>
        <p:xfrm>
          <a:off x="1964530" y="2446086"/>
          <a:ext cx="12854607" cy="57257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41772">
                  <a:extLst>
                    <a:ext uri="{9D8B030D-6E8A-4147-A177-3AD203B41FA5}">
                      <a16:colId xmlns:a16="http://schemas.microsoft.com/office/drawing/2014/main" val="3056866719"/>
                    </a:ext>
                  </a:extLst>
                </a:gridCol>
                <a:gridCol w="6612835">
                  <a:extLst>
                    <a:ext uri="{9D8B030D-6E8A-4147-A177-3AD203B41FA5}">
                      <a16:colId xmlns:a16="http://schemas.microsoft.com/office/drawing/2014/main" val="3346688734"/>
                    </a:ext>
                  </a:extLst>
                </a:gridCol>
              </a:tblGrid>
              <a:tr h="4088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0"/>
                        <a:t>C++/</a:t>
                      </a:r>
                      <a:r>
                        <a:rPr lang="en-US" altLang="ko-KR" sz="4000">
                          <a:sym typeface="Wingdings" panose="05000000000000000000" pitchFamily="2" charset="2"/>
                        </a:rPr>
                        <a:t>Java</a:t>
                      </a:r>
                      <a:endParaRPr lang="ko-KR" altLang="en-US" sz="4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0"/>
                        <a:t>Python</a:t>
                      </a:r>
                      <a:endParaRPr lang="ko-KR" altLang="en-US" sz="4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474848"/>
                  </a:ext>
                </a:extLst>
              </a:tr>
              <a:tr h="2127239">
                <a:tc>
                  <a:txBody>
                    <a:bodyPr/>
                    <a:lstStyle/>
                    <a:p>
                      <a:pPr algn="l"/>
                      <a:r>
                        <a:rPr lang="en-US" altLang="ko-KR" sz="3200">
                          <a:sym typeface="Wingdings" panose="05000000000000000000" pitchFamily="2" charset="2"/>
                        </a:rPr>
                        <a:t>String name = “Bob”;</a:t>
                      </a:r>
                      <a:br>
                        <a:rPr lang="en-US" altLang="ko-KR" sz="3200">
                          <a:sym typeface="Wingdings" panose="05000000000000000000" pitchFamily="2" charset="2"/>
                        </a:rPr>
                      </a:br>
                      <a:r>
                        <a:rPr lang="en-US" altLang="ko-KR" sz="3200" err="1">
                          <a:sym typeface="Wingdings" panose="05000000000000000000" pitchFamily="2" charset="2"/>
                        </a:rPr>
                        <a:t>system.out.println</a:t>
                      </a:r>
                      <a:r>
                        <a:rPr lang="en-US" altLang="ko-KR" sz="3200">
                          <a:sym typeface="Wingdings" panose="05000000000000000000" pitchFamily="2" charset="2"/>
                        </a:rPr>
                        <a:t>(name);</a:t>
                      </a:r>
                    </a:p>
                    <a:p>
                      <a:pPr marL="0" marR="0" lvl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err="1">
                          <a:sym typeface="Wingdings" panose="05000000000000000000" pitchFamily="2" charset="2"/>
                        </a:rPr>
                        <a:t>cout</a:t>
                      </a:r>
                      <a:r>
                        <a:rPr lang="en-US" altLang="ko-KR" sz="3200">
                          <a:sym typeface="Wingdings" panose="05000000000000000000" pitchFamily="2" charset="2"/>
                        </a:rPr>
                        <a:t> &lt;&lt; name;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3200">
                          <a:sym typeface="Wingdings" panose="05000000000000000000" pitchFamily="2" charset="2"/>
                        </a:rPr>
                        <a:t>name = “Bob”</a:t>
                      </a:r>
                      <a:br>
                        <a:rPr lang="en-US" altLang="ko-KR" sz="3200">
                          <a:sym typeface="Wingdings" panose="05000000000000000000" pitchFamily="2" charset="2"/>
                        </a:rPr>
                      </a:br>
                      <a:r>
                        <a:rPr lang="en-US" altLang="ko-KR" sz="3200">
                          <a:sym typeface="Wingdings" panose="05000000000000000000" pitchFamily="2" charset="2"/>
                        </a:rPr>
                        <a:t>print(name)</a:t>
                      </a:r>
                      <a:br>
                        <a:rPr lang="en-US" altLang="ko-KR" sz="3200">
                          <a:sym typeface="Wingdings" panose="05000000000000000000" pitchFamily="2" charset="2"/>
                        </a:rPr>
                      </a:br>
                      <a:endParaRPr lang="ko-KR" altLang="en-US" sz="3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6597379"/>
                  </a:ext>
                </a:extLst>
              </a:tr>
              <a:tr h="289745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3200" b="0"/>
                        <a:t>for (int </a:t>
                      </a:r>
                      <a:r>
                        <a:rPr lang="en-US" altLang="ko-KR" sz="3200" b="0" err="1"/>
                        <a:t>i</a:t>
                      </a:r>
                      <a:r>
                        <a:rPr lang="en-US" altLang="ko-KR" sz="3200" b="0"/>
                        <a:t> = 1; </a:t>
                      </a:r>
                      <a:r>
                        <a:rPr lang="en-US" altLang="ko-KR" sz="3200" b="0" err="1"/>
                        <a:t>i</a:t>
                      </a:r>
                      <a:r>
                        <a:rPr lang="en-US" altLang="ko-KR" sz="3200" b="0"/>
                        <a:t> &lt; 21; </a:t>
                      </a:r>
                      <a:r>
                        <a:rPr lang="en-US" altLang="ko-KR" sz="3200" b="0" err="1"/>
                        <a:t>i</a:t>
                      </a:r>
                      <a:r>
                        <a:rPr lang="en-US" altLang="ko-KR" sz="3200" b="0"/>
                        <a:t>++){</a:t>
                      </a:r>
                    </a:p>
                    <a:p>
                      <a:pPr algn="l"/>
                      <a:r>
                        <a:rPr lang="en-US" altLang="ko-KR" sz="3200" b="0"/>
                        <a:t>     </a:t>
                      </a:r>
                      <a:r>
                        <a:rPr lang="en-US" altLang="ko-KR" sz="3200" b="0" err="1"/>
                        <a:t>system.out.println</a:t>
                      </a:r>
                      <a:r>
                        <a:rPr lang="en-US" altLang="ko-KR" sz="3200" b="0"/>
                        <a:t>(</a:t>
                      </a:r>
                      <a:r>
                        <a:rPr lang="en-US" altLang="ko-KR" sz="3200" b="0" err="1"/>
                        <a:t>i</a:t>
                      </a:r>
                      <a:r>
                        <a:rPr lang="en-US" altLang="ko-KR" sz="3200" b="0"/>
                        <a:t>)</a:t>
                      </a:r>
                    </a:p>
                    <a:p>
                      <a:pPr algn="l"/>
                      <a:r>
                        <a:rPr lang="en-US" altLang="ko-KR" sz="3200" b="0"/>
                        <a:t>}</a:t>
                      </a:r>
                      <a:endParaRPr lang="ko-KR" altLang="en-US" sz="3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3200" b="0"/>
                        <a:t>for </a:t>
                      </a:r>
                      <a:r>
                        <a:rPr lang="en-US" altLang="ko-KR" sz="3200" b="0" err="1"/>
                        <a:t>i</a:t>
                      </a:r>
                      <a:r>
                        <a:rPr lang="en-US" altLang="ko-KR" sz="3200" b="0"/>
                        <a:t> in range(1, 21):</a:t>
                      </a:r>
                    </a:p>
                    <a:p>
                      <a:pPr algn="l"/>
                      <a:r>
                        <a:rPr lang="en-US" altLang="ko-KR" sz="3200" b="0"/>
                        <a:t>      print(</a:t>
                      </a:r>
                      <a:r>
                        <a:rPr lang="en-US" altLang="ko-KR" sz="3200" b="0" err="1"/>
                        <a:t>i</a:t>
                      </a:r>
                      <a:r>
                        <a:rPr lang="en-US" altLang="ko-KR" sz="3200" b="0"/>
                        <a:t>) </a:t>
                      </a:r>
                      <a:endParaRPr lang="ko-KR" altLang="en-US" sz="32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4738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520483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463C60-BF5B-49CF-8D2C-0BE3708D0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38" y="492539"/>
            <a:ext cx="14800185" cy="1243496"/>
          </a:xfrm>
        </p:spPr>
        <p:txBody>
          <a:bodyPr>
            <a:normAutofit/>
          </a:bodyPr>
          <a:lstStyle/>
          <a:p>
            <a:pPr algn="l"/>
            <a:r>
              <a:rPr lang="en-US" altLang="ko-KR" sz="4400" b="1"/>
              <a:t>3. One Line Coding (Pythonic Way)</a:t>
            </a:r>
            <a:endParaRPr lang="ko-KR" altLang="en-US" sz="4400" b="1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4FE3F45-0050-4A30-BAA2-871D9FEA3D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645887"/>
              </p:ext>
            </p:extLst>
          </p:nvPr>
        </p:nvGraphicFramePr>
        <p:xfrm>
          <a:off x="1364976" y="1830125"/>
          <a:ext cx="15080973" cy="7223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51373">
                  <a:extLst>
                    <a:ext uri="{9D8B030D-6E8A-4147-A177-3AD203B41FA5}">
                      <a16:colId xmlns:a16="http://schemas.microsoft.com/office/drawing/2014/main" val="3056866719"/>
                    </a:ext>
                  </a:extLst>
                </a:gridCol>
                <a:gridCol w="8229600">
                  <a:extLst>
                    <a:ext uri="{9D8B030D-6E8A-4147-A177-3AD203B41FA5}">
                      <a16:colId xmlns:a16="http://schemas.microsoft.com/office/drawing/2014/main" val="3346688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0"/>
                        <a:t>C++/JavaScript</a:t>
                      </a:r>
                      <a:endParaRPr lang="ko-KR" altLang="en-US" sz="4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0"/>
                        <a:t>Python</a:t>
                      </a:r>
                      <a:endParaRPr lang="ko-KR" altLang="en-US" sz="4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474848"/>
                  </a:ext>
                </a:extLst>
              </a:tr>
              <a:tr h="72467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3200">
                          <a:sym typeface="Wingdings" panose="05000000000000000000" pitchFamily="2" charset="2"/>
                        </a:rPr>
                        <a:t>int</a:t>
                      </a:r>
                      <a:r>
                        <a:rPr lang="ko-KR" altLang="en-US" sz="320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3200">
                          <a:sym typeface="Wingdings" panose="05000000000000000000" pitchFamily="2" charset="2"/>
                        </a:rPr>
                        <a:t>temp</a:t>
                      </a:r>
                      <a:r>
                        <a:rPr lang="ko-KR" altLang="en-US" sz="320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3200">
                          <a:sym typeface="Wingdings" panose="05000000000000000000" pitchFamily="2" charset="2"/>
                        </a:rPr>
                        <a:t>=</a:t>
                      </a:r>
                      <a:r>
                        <a:rPr lang="ko-KR" altLang="en-US" sz="320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3200">
                          <a:sym typeface="Wingdings" panose="05000000000000000000" pitchFamily="2" charset="2"/>
                        </a:rPr>
                        <a:t>x; </a:t>
                      </a:r>
                    </a:p>
                    <a:p>
                      <a:pPr algn="l" latinLnBrk="1"/>
                      <a:r>
                        <a:rPr lang="en-US" altLang="ko-KR" sz="3200">
                          <a:sym typeface="Wingdings" panose="05000000000000000000" pitchFamily="2" charset="2"/>
                        </a:rPr>
                        <a:t>     x = y;</a:t>
                      </a:r>
                      <a:br>
                        <a:rPr lang="en-US" altLang="ko-KR" sz="3200">
                          <a:sym typeface="Wingdings" panose="05000000000000000000" pitchFamily="2" charset="2"/>
                        </a:rPr>
                      </a:br>
                      <a:r>
                        <a:rPr lang="en-US" altLang="ko-KR" sz="3200">
                          <a:sym typeface="Wingdings" panose="05000000000000000000" pitchFamily="2" charset="2"/>
                        </a:rPr>
                        <a:t>     y = temp;</a:t>
                      </a:r>
                      <a:endParaRPr lang="ko-KR" alt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3200">
                          <a:sym typeface="Wingdings" panose="05000000000000000000" pitchFamily="2" charset="2"/>
                        </a:rPr>
                        <a:t>x, y = y, x</a:t>
                      </a:r>
                      <a:br>
                        <a:rPr lang="en-US" altLang="ko-KR" sz="3200">
                          <a:sym typeface="Wingdings" panose="05000000000000000000" pitchFamily="2" charset="2"/>
                        </a:rPr>
                      </a:br>
                      <a:endParaRPr lang="ko-KR" alt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597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3200" b="0"/>
                        <a:t>let lst1 = [ ] </a:t>
                      </a:r>
                    </a:p>
                    <a:p>
                      <a:pPr algn="l"/>
                      <a:r>
                        <a:rPr lang="en-US" altLang="ko-KR" sz="3200" b="0"/>
                        <a:t>for (int </a:t>
                      </a:r>
                      <a:r>
                        <a:rPr lang="en-US" altLang="ko-KR" sz="3200" b="0" err="1"/>
                        <a:t>i</a:t>
                      </a:r>
                      <a:r>
                        <a:rPr lang="en-US" altLang="ko-KR" sz="3200" b="0"/>
                        <a:t>=0; </a:t>
                      </a:r>
                      <a:r>
                        <a:rPr lang="en-US" altLang="ko-KR" sz="3200" b="0" err="1"/>
                        <a:t>i</a:t>
                      </a:r>
                      <a:r>
                        <a:rPr lang="en-US" altLang="ko-KR" sz="3200" b="0"/>
                        <a:t>&lt;4; </a:t>
                      </a:r>
                      <a:r>
                        <a:rPr lang="en-US" altLang="ko-KR" sz="3200" b="0" err="1"/>
                        <a:t>i</a:t>
                      </a:r>
                      <a:r>
                        <a:rPr lang="en-US" altLang="ko-KR" sz="3200" b="0"/>
                        <a:t>++) {</a:t>
                      </a:r>
                    </a:p>
                    <a:p>
                      <a:pPr algn="l"/>
                      <a:r>
                        <a:rPr lang="en-US" altLang="ko-KR" sz="3200" b="0"/>
                        <a:t>    let lst2 = [ ]</a:t>
                      </a:r>
                    </a:p>
                    <a:p>
                      <a:pPr algn="l"/>
                      <a:r>
                        <a:rPr lang="en-US" altLang="ko-KR" sz="3200" b="0"/>
                        <a:t>    for (int j=0; j&lt;4; </a:t>
                      </a:r>
                      <a:r>
                        <a:rPr lang="en-US" altLang="ko-KR" sz="3200" b="0" err="1"/>
                        <a:t>i</a:t>
                      </a:r>
                      <a:r>
                        <a:rPr lang="en-US" altLang="ko-KR" sz="3200" b="0"/>
                        <a:t>++) {</a:t>
                      </a:r>
                    </a:p>
                    <a:p>
                      <a:pPr algn="l"/>
                      <a:r>
                        <a:rPr lang="en-US" altLang="ko-KR" sz="3200" b="0"/>
                        <a:t>        lst2.push(</a:t>
                      </a:r>
                      <a:r>
                        <a:rPr lang="en-US" altLang="ko-KR" sz="3200" b="0" err="1"/>
                        <a:t>i</a:t>
                      </a:r>
                      <a:r>
                        <a:rPr lang="en-US" altLang="ko-KR" sz="3200" b="0"/>
                        <a:t> + j*5)</a:t>
                      </a:r>
                    </a:p>
                    <a:p>
                      <a:pPr algn="l"/>
                      <a:r>
                        <a:rPr lang="en-US" altLang="ko-KR" sz="3200" b="0"/>
                        <a:t>    lst1.push(lst2)</a:t>
                      </a:r>
                    </a:p>
                    <a:p>
                      <a:pPr algn="l"/>
                      <a:r>
                        <a:rPr lang="en-US" altLang="ko-KR" sz="3200" b="0"/>
                        <a:t>    }</a:t>
                      </a:r>
                    </a:p>
                    <a:p>
                      <a:pPr algn="l"/>
                      <a:r>
                        <a:rPr lang="en-US" altLang="ko-KR" sz="3200" b="0"/>
                        <a:t>}</a:t>
                      </a:r>
                    </a:p>
                    <a:p>
                      <a:pPr algn="l"/>
                      <a:r>
                        <a:rPr lang="en-US" altLang="ko-KR" sz="3200" b="0"/>
                        <a:t>console.log(lst1)</a:t>
                      </a:r>
                      <a:endParaRPr lang="ko-KR" altLang="en-US" sz="32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584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b="0">
                          <a:sym typeface="Wingdings" panose="05000000000000000000" pitchFamily="2" charset="2"/>
                        </a:rPr>
                        <a:t>[[i + j*5 for j in range(4)] for </a:t>
                      </a:r>
                      <a:r>
                        <a:rPr lang="en-US" altLang="ko-KR" sz="3200" b="0" err="1"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3200" b="0">
                          <a:sym typeface="Wingdings" panose="05000000000000000000" pitchFamily="2" charset="2"/>
                        </a:rPr>
                        <a:t> in range(4)]</a:t>
                      </a:r>
                      <a:endParaRPr lang="ko-KR" altLang="en-US" sz="3200" b="0"/>
                    </a:p>
                    <a:p>
                      <a:pPr algn="l" latinLnBrk="1"/>
                      <a:endParaRPr lang="en-US" altLang="ko-KR" sz="3200"/>
                    </a:p>
                    <a:p>
                      <a:pPr algn="l" latinLnBrk="1"/>
                      <a:endParaRPr lang="en-US" altLang="ko-KR" sz="3200"/>
                    </a:p>
                    <a:p>
                      <a:pPr algn="l" latinLnBrk="1"/>
                      <a:endParaRPr lang="en-US" altLang="ko-KR" sz="3200"/>
                    </a:p>
                    <a:p>
                      <a:pPr algn="l" latinLnBrk="1"/>
                      <a:endParaRPr lang="en-US" altLang="ko-KR" sz="3200"/>
                    </a:p>
                    <a:p>
                      <a:pPr algn="l" latinLnBrk="1"/>
                      <a:endParaRPr lang="en-US" altLang="ko-KR" sz="3200"/>
                    </a:p>
                    <a:p>
                      <a:pPr algn="l" latinLnBrk="1"/>
                      <a:endParaRPr lang="en-US" altLang="ko-KR" sz="3200"/>
                    </a:p>
                    <a:p>
                      <a:pPr algn="l" latinLnBrk="1"/>
                      <a:endParaRPr lang="en-US" altLang="ko-KR" sz="3200"/>
                    </a:p>
                    <a:p>
                      <a:pPr marL="0" marR="0" lvl="0" indent="0" algn="l" defTabSz="584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ko-KR" sz="2400"/>
                        <a:t>[[0, 5, 10, 15], [1, 6, 11, 16], [2, 7, 12, 17], [3, 8, 13, 18]]</a:t>
                      </a:r>
                      <a:endParaRPr lang="ko-KR" altLang="en-US" sz="2400"/>
                    </a:p>
                    <a:p>
                      <a:pPr algn="l" latinLnBrk="1"/>
                      <a:endParaRPr lang="ko-KR" alt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738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782030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DF36989E-5509-41F6-AED6-F1325FB4E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31844" y="887760"/>
            <a:ext cx="11661210" cy="853467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4400" b="1">
                <a:sym typeface="Wingdings" panose="05000000000000000000" pitchFamily="2" charset="2"/>
              </a:rPr>
              <a:t>4. Simple Syntax</a:t>
            </a:r>
          </a:p>
          <a:p>
            <a:pPr algn="l"/>
            <a:r>
              <a:rPr lang="ko-KR" altLang="en-US" b="1">
                <a:solidFill>
                  <a:schemeClr val="tx1"/>
                </a:solidFill>
                <a:sym typeface="Wingdings" panose="05000000000000000000" pitchFamily="2" charset="2"/>
              </a:rPr>
              <a:t>  들여쓰기</a:t>
            </a:r>
            <a:r>
              <a:rPr lang="ko-KR" altLang="en-US">
                <a:sym typeface="Wingdings" panose="05000000000000000000" pitchFamily="2" charset="2"/>
              </a:rPr>
              <a:t>로 </a:t>
            </a:r>
            <a:r>
              <a:rPr lang="en-US" altLang="ko-KR">
                <a:sym typeface="Wingdings" panose="05000000000000000000" pitchFamily="2" charset="2"/>
              </a:rPr>
              <a:t>block </a:t>
            </a:r>
            <a:r>
              <a:rPr lang="ko-KR" altLang="en-US">
                <a:sym typeface="Wingdings" panose="05000000000000000000" pitchFamily="2" charset="2"/>
              </a:rPr>
              <a:t>구분 </a:t>
            </a:r>
            <a:r>
              <a:rPr lang="en-US" altLang="ko-KR">
                <a:sym typeface="Wingdings" panose="05000000000000000000" pitchFamily="2" charset="2"/>
              </a:rPr>
              <a:t>({ }, semi-colon </a:t>
            </a:r>
            <a:r>
              <a:rPr lang="ko-KR" altLang="en-US">
                <a:sym typeface="Wingdings" panose="05000000000000000000" pitchFamily="2" charset="2"/>
              </a:rPr>
              <a:t>없음</a:t>
            </a:r>
            <a:r>
              <a:rPr lang="en-US" altLang="ko-KR">
                <a:sym typeface="Wingdings" panose="05000000000000000000" pitchFamily="2" charset="2"/>
              </a:rPr>
              <a:t>)</a:t>
            </a:r>
          </a:p>
          <a:p>
            <a:pPr algn="l"/>
            <a:r>
              <a:rPr lang="en-US" altLang="ko-KR">
                <a:sym typeface="Wingdings" panose="05000000000000000000" pitchFamily="2" charset="2"/>
              </a:rPr>
              <a:t>     if  a == b:</a:t>
            </a:r>
            <a:br>
              <a:rPr lang="en-US" altLang="ko-KR">
                <a:sym typeface="Wingdings" panose="05000000000000000000" pitchFamily="2" charset="2"/>
              </a:rPr>
            </a:br>
            <a:r>
              <a:rPr lang="en-US" altLang="ko-KR">
                <a:sym typeface="Wingdings" panose="05000000000000000000" pitchFamily="2" charset="2"/>
              </a:rPr>
              <a:t>	    c += 1</a:t>
            </a:r>
            <a:br>
              <a:rPr lang="en-US" altLang="ko-KR">
                <a:sym typeface="Wingdings" panose="05000000000000000000" pitchFamily="2" charset="2"/>
              </a:rPr>
            </a:br>
            <a:r>
              <a:rPr lang="en-US" altLang="ko-KR">
                <a:sym typeface="Wingdings" panose="05000000000000000000" pitchFamily="2" charset="2"/>
              </a:rPr>
              <a:t>         print(“Same”, c)</a:t>
            </a:r>
            <a:br>
              <a:rPr lang="en-US" altLang="ko-KR">
                <a:sym typeface="Wingdings" panose="05000000000000000000" pitchFamily="2" charset="2"/>
              </a:rPr>
            </a:br>
            <a:r>
              <a:rPr lang="en-US" altLang="ko-KR">
                <a:sym typeface="Wingdings" panose="05000000000000000000" pitchFamily="2" charset="2"/>
              </a:rPr>
              <a:t>     </a:t>
            </a:r>
            <a:r>
              <a:rPr lang="en-US" altLang="ko-KR" err="1">
                <a:sym typeface="Wingdings" panose="05000000000000000000" pitchFamily="2" charset="2"/>
              </a:rPr>
              <a:t>elif</a:t>
            </a:r>
            <a:r>
              <a:rPr lang="en-US" altLang="ko-KR">
                <a:sym typeface="Wingdings" panose="05000000000000000000" pitchFamily="2" charset="2"/>
              </a:rPr>
              <a:t> a == d:</a:t>
            </a:r>
            <a:br>
              <a:rPr lang="en-US" altLang="ko-KR">
                <a:sym typeface="Wingdings" panose="05000000000000000000" pitchFamily="2" charset="2"/>
              </a:rPr>
            </a:br>
            <a:r>
              <a:rPr lang="en-US" altLang="ko-KR">
                <a:sym typeface="Wingdings" panose="05000000000000000000" pitchFamily="2" charset="2"/>
              </a:rPr>
              <a:t>         c -= 1</a:t>
            </a:r>
            <a:br>
              <a:rPr lang="en-US" altLang="ko-KR">
                <a:sym typeface="Wingdings" panose="05000000000000000000" pitchFamily="2" charset="2"/>
              </a:rPr>
            </a:br>
            <a:r>
              <a:rPr lang="en-US" altLang="ko-KR">
                <a:sym typeface="Wingdings" panose="05000000000000000000" pitchFamily="2" charset="2"/>
              </a:rPr>
              <a:t>         print(“Different”, c)</a:t>
            </a:r>
            <a:br>
              <a:rPr lang="en-US" altLang="ko-KR">
                <a:sym typeface="Wingdings" panose="05000000000000000000" pitchFamily="2" charset="2"/>
              </a:rPr>
            </a:br>
            <a:r>
              <a:rPr lang="en-US" altLang="ko-KR">
                <a:sym typeface="Wingdings" panose="05000000000000000000" pitchFamily="2" charset="2"/>
              </a:rPr>
              <a:t>         if final:</a:t>
            </a:r>
            <a:br>
              <a:rPr lang="en-US" altLang="ko-KR">
                <a:sym typeface="Wingdings" panose="05000000000000000000" pitchFamily="2" charset="2"/>
              </a:rPr>
            </a:br>
            <a:r>
              <a:rPr lang="en-US" altLang="ko-KR">
                <a:sym typeface="Wingdings" panose="05000000000000000000" pitchFamily="2" charset="2"/>
              </a:rPr>
              <a:t>              print(“final”)</a:t>
            </a:r>
            <a:br>
              <a:rPr lang="en-US" altLang="ko-KR">
                <a:sym typeface="Wingdings" panose="05000000000000000000" pitchFamily="2" charset="2"/>
              </a:rPr>
            </a:br>
            <a:r>
              <a:rPr lang="en-US" altLang="ko-KR">
                <a:sym typeface="Wingdings" panose="05000000000000000000" pitchFamily="2" charset="2"/>
              </a:rPr>
              <a:t>         else:</a:t>
            </a:r>
            <a:br>
              <a:rPr lang="en-US" altLang="ko-KR">
                <a:sym typeface="Wingdings" panose="05000000000000000000" pitchFamily="2" charset="2"/>
              </a:rPr>
            </a:br>
            <a:r>
              <a:rPr lang="en-US" altLang="ko-KR">
                <a:sym typeface="Wingdings" panose="05000000000000000000" pitchFamily="2" charset="2"/>
              </a:rPr>
              <a:t>              print(“not final”)</a:t>
            </a:r>
            <a:br>
              <a:rPr lang="en-US" altLang="ko-KR">
                <a:sym typeface="Wingdings" panose="05000000000000000000" pitchFamily="2" charset="2"/>
              </a:rPr>
            </a:br>
            <a:r>
              <a:rPr lang="en-US" altLang="ko-KR">
                <a:sym typeface="Wingdings" panose="05000000000000000000" pitchFamily="2" charset="2"/>
              </a:rPr>
              <a:t>     else:</a:t>
            </a:r>
            <a:br>
              <a:rPr lang="en-US" altLang="ko-KR">
                <a:sym typeface="Wingdings" panose="05000000000000000000" pitchFamily="2" charset="2"/>
              </a:rPr>
            </a:br>
            <a:r>
              <a:rPr lang="en-US" altLang="ko-KR">
                <a:sym typeface="Wingdings" panose="05000000000000000000" pitchFamily="2" charset="2"/>
              </a:rPr>
              <a:t>          return a, b, c</a:t>
            </a:r>
          </a:p>
        </p:txBody>
      </p:sp>
    </p:spTree>
    <p:extLst>
      <p:ext uri="{BB962C8B-B14F-4D97-AF65-F5344CB8AC3E}">
        <p14:creationId xmlns:p14="http://schemas.microsoft.com/office/powerpoint/2010/main" val="343501346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DF36989E-5509-41F6-AED6-F1325FB4E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92088" y="723620"/>
            <a:ext cx="11466328" cy="8094006"/>
          </a:xfrm>
        </p:spPr>
        <p:txBody>
          <a:bodyPr>
            <a:normAutofit/>
          </a:bodyPr>
          <a:lstStyle/>
          <a:p>
            <a:pPr algn="l"/>
            <a:r>
              <a:rPr lang="en-US" altLang="ko-KR" sz="4000" b="1"/>
              <a:t>5. Dynamically Typed</a:t>
            </a:r>
          </a:p>
          <a:p>
            <a:pPr algn="l"/>
            <a:r>
              <a:rPr lang="en-US" altLang="ko-KR">
                <a:sym typeface="Wingdings" panose="05000000000000000000" pitchFamily="2" charset="2"/>
              </a:rPr>
              <a:t>Java:   int</a:t>
            </a:r>
            <a:r>
              <a:rPr lang="ko-KR" altLang="en-US">
                <a:sym typeface="Wingdings" panose="05000000000000000000" pitchFamily="2" charset="2"/>
              </a:rPr>
              <a:t>  </a:t>
            </a:r>
            <a:r>
              <a:rPr lang="en-US" altLang="ko-KR">
                <a:sym typeface="Wingdings" panose="05000000000000000000" pitchFamily="2" charset="2"/>
              </a:rPr>
              <a:t>x = 1;</a:t>
            </a:r>
            <a:br>
              <a:rPr lang="en-US" altLang="ko-KR">
                <a:sym typeface="Wingdings" panose="05000000000000000000" pitchFamily="2" charset="2"/>
              </a:rPr>
            </a:br>
            <a:r>
              <a:rPr lang="en-US" altLang="ko-KR">
                <a:sym typeface="Wingdings" panose="05000000000000000000" pitchFamily="2" charset="2"/>
              </a:rPr>
              <a:t>            x = x / 2;         x : 0</a:t>
            </a:r>
            <a:br>
              <a:rPr lang="en-US" altLang="ko-KR">
                <a:sym typeface="Wingdings" panose="05000000000000000000" pitchFamily="2" charset="2"/>
              </a:rPr>
            </a:br>
            <a:r>
              <a:rPr lang="en-US" altLang="ko-KR">
                <a:sym typeface="Wingdings" panose="05000000000000000000" pitchFamily="2" charset="2"/>
              </a:rPr>
              <a:t>            x = “</a:t>
            </a:r>
            <a:r>
              <a:rPr lang="en-US" altLang="ko-KR" err="1">
                <a:sym typeface="Wingdings" panose="05000000000000000000" pitchFamily="2" charset="2"/>
              </a:rPr>
              <a:t>abc</a:t>
            </a:r>
            <a:r>
              <a:rPr lang="en-US" altLang="ko-KR">
                <a:sym typeface="Wingdings" panose="05000000000000000000" pitchFamily="2" charset="2"/>
              </a:rPr>
              <a:t>”        error</a:t>
            </a:r>
          </a:p>
          <a:p>
            <a:pPr algn="l"/>
            <a:br>
              <a:rPr lang="en-US" altLang="ko-KR">
                <a:sym typeface="Wingdings" panose="05000000000000000000" pitchFamily="2" charset="2"/>
              </a:rPr>
            </a:br>
            <a:r>
              <a:rPr lang="en-US" altLang="ko-KR">
                <a:sym typeface="Wingdings" panose="05000000000000000000" pitchFamily="2" charset="2"/>
              </a:rPr>
              <a:t>Python:  x = 1          </a:t>
            </a:r>
            <a:br>
              <a:rPr lang="en-US" altLang="ko-KR">
                <a:sym typeface="Wingdings" panose="05000000000000000000" pitchFamily="2" charset="2"/>
              </a:rPr>
            </a:br>
            <a:r>
              <a:rPr lang="en-US" altLang="ko-KR">
                <a:sym typeface="Wingdings" panose="05000000000000000000" pitchFamily="2" charset="2"/>
              </a:rPr>
              <a:t>              x = x / 2        x : 0.5  (integer </a:t>
            </a:r>
            <a:r>
              <a:rPr lang="ko-KR" altLang="en-US">
                <a:sym typeface="Wingdings" panose="05000000000000000000" pitchFamily="2" charset="2"/>
              </a:rPr>
              <a:t>에서</a:t>
            </a:r>
            <a:r>
              <a:rPr lang="en-US" altLang="ko-KR">
                <a:sym typeface="Wingdings" panose="05000000000000000000" pitchFamily="2" charset="2"/>
              </a:rPr>
              <a:t> float </a:t>
            </a:r>
            <a:r>
              <a:rPr lang="ko-KR" altLang="en-US">
                <a:sym typeface="Wingdings" panose="05000000000000000000" pitchFamily="2" charset="2"/>
              </a:rPr>
              <a:t>으로 변환</a:t>
            </a:r>
            <a:r>
              <a:rPr lang="en-US" altLang="ko-KR">
                <a:sym typeface="Wingdings" panose="05000000000000000000" pitchFamily="2" charset="2"/>
              </a:rPr>
              <a:t>)</a:t>
            </a:r>
            <a:br>
              <a:rPr lang="en-US" altLang="ko-KR">
                <a:sym typeface="Wingdings" panose="05000000000000000000" pitchFamily="2" charset="2"/>
              </a:rPr>
            </a:br>
            <a:r>
              <a:rPr lang="en-US" altLang="ko-KR">
                <a:sym typeface="Wingdings" panose="05000000000000000000" pitchFamily="2" charset="2"/>
              </a:rPr>
              <a:t>              x = “</a:t>
            </a:r>
            <a:r>
              <a:rPr lang="en-US" altLang="ko-KR" err="1">
                <a:sym typeface="Wingdings" panose="05000000000000000000" pitchFamily="2" charset="2"/>
              </a:rPr>
              <a:t>abc</a:t>
            </a:r>
            <a:r>
              <a:rPr lang="en-US" altLang="ko-KR">
                <a:sym typeface="Wingdings" panose="05000000000000000000" pitchFamily="2" charset="2"/>
              </a:rPr>
              <a:t>”       x : “</a:t>
            </a:r>
            <a:r>
              <a:rPr lang="en-US" altLang="ko-KR" err="1">
                <a:sym typeface="Wingdings" panose="05000000000000000000" pitchFamily="2" charset="2"/>
              </a:rPr>
              <a:t>abc</a:t>
            </a:r>
            <a:r>
              <a:rPr lang="en-US" altLang="ko-KR">
                <a:sym typeface="Wingdings" panose="05000000000000000000" pitchFamily="2" charset="2"/>
              </a:rPr>
              <a:t>” (float</a:t>
            </a:r>
            <a:r>
              <a:rPr lang="ko-KR" altLang="en-US">
                <a:sym typeface="Wingdings" panose="05000000000000000000" pitchFamily="2" charset="2"/>
              </a:rPr>
              <a:t> 에서 </a:t>
            </a:r>
            <a:r>
              <a:rPr lang="en-US" altLang="ko-KR">
                <a:sym typeface="Wingdings" panose="05000000000000000000" pitchFamily="2" charset="2"/>
              </a:rPr>
              <a:t>string </a:t>
            </a:r>
            <a:r>
              <a:rPr lang="ko-KR" altLang="en-US">
                <a:sym typeface="Wingdings" panose="05000000000000000000" pitchFamily="2" charset="2"/>
              </a:rPr>
              <a:t>으로 변환</a:t>
            </a:r>
            <a:r>
              <a:rPr lang="en-US" altLang="ko-KR">
                <a:sym typeface="Wingdings" panose="05000000000000000000" pitchFamily="2" charset="2"/>
              </a:rPr>
              <a:t>)</a:t>
            </a:r>
            <a:br>
              <a:rPr lang="en-US" altLang="ko-KR">
                <a:sym typeface="Wingdings" panose="05000000000000000000" pitchFamily="2" charset="2"/>
              </a:rPr>
            </a:br>
            <a:endParaRPr lang="en-US" altLang="ko-KR">
              <a:sym typeface="Wingdings" panose="05000000000000000000" pitchFamily="2" charset="2"/>
            </a:endParaRPr>
          </a:p>
          <a:p>
            <a:pPr algn="l"/>
            <a:r>
              <a:rPr lang="en-US" altLang="ko-KR" sz="4000" b="1">
                <a:sym typeface="Wingdings" panose="05000000000000000000" pitchFamily="2" charset="2"/>
              </a:rPr>
              <a:t>6. Python </a:t>
            </a:r>
            <a:r>
              <a:rPr lang="ko-KR" altLang="en-US" sz="4000" b="1">
                <a:sym typeface="Wingdings" panose="05000000000000000000" pitchFamily="2" charset="2"/>
              </a:rPr>
              <a:t>은 </a:t>
            </a:r>
            <a:r>
              <a:rPr lang="en-US" altLang="ko-KR" sz="4000" b="1">
                <a:sym typeface="Wingdings" panose="05000000000000000000" pitchFamily="2" charset="2"/>
              </a:rPr>
              <a:t>Interpreter </a:t>
            </a:r>
            <a:r>
              <a:rPr lang="ko-KR" altLang="en-US" sz="4000" b="1">
                <a:sym typeface="Wingdings" panose="05000000000000000000" pitchFamily="2" charset="2"/>
              </a:rPr>
              <a:t>언어</a:t>
            </a:r>
            <a:endParaRPr lang="en-US" altLang="ko-KR" sz="4000" b="1">
              <a:sym typeface="Wingdings" panose="05000000000000000000" pitchFamily="2" charset="2"/>
            </a:endParaRPr>
          </a:p>
          <a:p>
            <a:pPr algn="l"/>
            <a:r>
              <a:rPr lang="en-US" altLang="ko-KR">
                <a:sym typeface="Wingdings" panose="05000000000000000000" pitchFamily="2" charset="2"/>
              </a:rPr>
              <a:t>    - No compile required</a:t>
            </a:r>
          </a:p>
        </p:txBody>
      </p:sp>
    </p:spTree>
    <p:extLst>
      <p:ext uri="{BB962C8B-B14F-4D97-AF65-F5344CB8AC3E}">
        <p14:creationId xmlns:p14="http://schemas.microsoft.com/office/powerpoint/2010/main" val="398467908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941D81-C9CE-4761-9479-07DB3A163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726" y="660462"/>
            <a:ext cx="14800185" cy="2159000"/>
          </a:xfrm>
        </p:spPr>
        <p:txBody>
          <a:bodyPr>
            <a:normAutofit/>
          </a:bodyPr>
          <a:lstStyle/>
          <a:p>
            <a:r>
              <a:rPr lang="en-US" altLang="ko-KR" sz="4400" b="1"/>
              <a:t>7. </a:t>
            </a:r>
            <a:r>
              <a:rPr lang="ko-KR" altLang="en-US" sz="4400" b="1"/>
              <a:t>풍부한 </a:t>
            </a:r>
            <a:r>
              <a:rPr lang="en-US" altLang="ko-KR" sz="4400" b="1"/>
              <a:t>Libraries (From Web to Data Science)</a:t>
            </a:r>
            <a:endParaRPr lang="ko-KR" altLang="en-US" sz="4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EC7FA7-8869-40C4-B7B5-22BEDF663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779" y="3205989"/>
            <a:ext cx="10603908" cy="5568131"/>
          </a:xfrm>
          <a:prstGeom prst="rect">
            <a:avLst/>
          </a:prstGeom>
        </p:spPr>
      </p:pic>
      <p:pic>
        <p:nvPicPr>
          <p:cNvPr id="6" name="이미지" descr="이미지">
            <a:extLst>
              <a:ext uri="{FF2B5EF4-FFF2-40B4-BE49-F238E27FC236}">
                <a16:creationId xmlns:a16="http://schemas.microsoft.com/office/drawing/2014/main" id="{DCD20548-1496-47BC-B079-B5EC34353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7134" y="4153201"/>
            <a:ext cx="4342669" cy="1770592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이미지" descr="이미지">
            <a:extLst>
              <a:ext uri="{FF2B5EF4-FFF2-40B4-BE49-F238E27FC236}">
                <a16:creationId xmlns:a16="http://schemas.microsoft.com/office/drawing/2014/main" id="{5189647C-AB45-405C-B437-9C4924F7D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092" y="5736314"/>
            <a:ext cx="2623911" cy="84267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9347604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E5F996-72AB-4976-8669-2E38CECB0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879" y="254000"/>
            <a:ext cx="15288346" cy="1813339"/>
          </a:xfrm>
        </p:spPr>
        <p:txBody>
          <a:bodyPr>
            <a:normAutofit/>
          </a:bodyPr>
          <a:lstStyle/>
          <a:p>
            <a:r>
              <a:rPr lang="en-US" altLang="ko-KR" sz="4000" b="1"/>
              <a:t>8. Object Oriented and Functional Programming </a:t>
            </a:r>
            <a:r>
              <a:rPr lang="ko-KR" altLang="en-US" sz="4000" b="1"/>
              <a:t>모두 지원</a:t>
            </a:r>
            <a:endParaRPr lang="ko-KR" altLang="en-US" sz="400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E63AB7-1F66-4F43-BE93-E479004B0B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2319" y="2239616"/>
            <a:ext cx="14800185" cy="6891131"/>
          </a:xfrm>
        </p:spPr>
        <p:txBody>
          <a:bodyPr anchor="t">
            <a:normAutofit fontScale="92500" lnSpcReduction="20000"/>
          </a:bodyPr>
          <a:lstStyle/>
          <a:p>
            <a:r>
              <a:rPr lang="en-US" altLang="ko-KR" sz="3900"/>
              <a:t>OOP (Object Oriented Programming)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3000"/>
              <a:t>Class </a:t>
            </a:r>
            <a:r>
              <a:rPr lang="ko-KR" altLang="en-US" sz="3000"/>
              <a:t>를 이용한 객체 생성</a:t>
            </a:r>
            <a:endParaRPr lang="en-US" altLang="ko-KR" sz="300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3000"/>
              <a:t>객체를 통한 </a:t>
            </a:r>
            <a:r>
              <a:rPr lang="en-US" altLang="ko-KR" sz="3000"/>
              <a:t>method </a:t>
            </a:r>
            <a:r>
              <a:rPr lang="ko-KR" altLang="en-US" sz="3000"/>
              <a:t>호출</a:t>
            </a:r>
            <a:endParaRPr lang="en-US" altLang="ko-KR" sz="300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3000"/>
          </a:p>
          <a:p>
            <a:r>
              <a:rPr lang="en-US" altLang="ko-KR" sz="3900"/>
              <a:t>Functional Programming (map, filter, reduce, lambda)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3000"/>
              <a:t>함수 </a:t>
            </a:r>
            <a:r>
              <a:rPr lang="en-US" altLang="ko-KR" sz="3000"/>
              <a:t>(Function) </a:t>
            </a:r>
            <a:r>
              <a:rPr lang="ko-KR" altLang="en-US" sz="3000"/>
              <a:t>정의</a:t>
            </a:r>
            <a:endParaRPr lang="en-US" altLang="ko-KR" sz="3000"/>
          </a:p>
          <a:p>
            <a:pPr lvl="1">
              <a:buFont typeface="Wingdings" panose="05000000000000000000" pitchFamily="2" charset="2"/>
              <a:buChar char="§"/>
              <a:defRPr sz="3600"/>
            </a:pPr>
            <a:r>
              <a:rPr lang="ko-KR" altLang="en-US" sz="3000" err="1"/>
              <a:t>입력값</a:t>
            </a:r>
            <a:r>
              <a:rPr lang="ko-KR" altLang="en-US" sz="3000"/>
              <a:t> 처리 </a:t>
            </a:r>
            <a:r>
              <a:rPr lang="en-US" altLang="ko-KR" sz="3000"/>
              <a:t>/ </a:t>
            </a:r>
            <a:r>
              <a:rPr lang="ko-KR" altLang="en-US" sz="3000" err="1"/>
              <a:t>출력값</a:t>
            </a:r>
            <a:r>
              <a:rPr lang="ko-KR" altLang="en-US" sz="3000"/>
              <a:t> 반환</a:t>
            </a:r>
            <a:endParaRPr lang="en-US" altLang="ko-KR" sz="3000"/>
          </a:p>
          <a:p>
            <a:pPr lvl="1">
              <a:buFont typeface="Wingdings" panose="05000000000000000000" pitchFamily="2" charset="2"/>
              <a:buChar char="§"/>
              <a:defRPr sz="3600"/>
            </a:pPr>
            <a:r>
              <a:rPr lang="ko-KR" altLang="en-US" sz="3000"/>
              <a:t>함수</a:t>
            </a:r>
            <a:r>
              <a:rPr lang="en-US" altLang="ko-KR" sz="3000"/>
              <a:t>A</a:t>
            </a:r>
            <a:r>
              <a:rPr lang="ko-KR" altLang="en-US" sz="3000"/>
              <a:t> </a:t>
            </a:r>
            <a:r>
              <a:rPr lang="en-US" altLang="ko-KR" sz="3000">
                <a:sym typeface="Wingdings" panose="05000000000000000000" pitchFamily="2" charset="2"/>
              </a:rPr>
              <a:t> </a:t>
            </a:r>
            <a:r>
              <a:rPr lang="ko-KR" altLang="en-US" sz="3000"/>
              <a:t>함수</a:t>
            </a:r>
            <a:r>
              <a:rPr lang="en-US" altLang="ko-KR" sz="3000"/>
              <a:t>B</a:t>
            </a:r>
            <a:r>
              <a:rPr lang="ko-KR" altLang="en-US" sz="3000"/>
              <a:t> </a:t>
            </a:r>
            <a:r>
              <a:rPr lang="en-US" altLang="ko-KR" sz="3000">
                <a:sym typeface="Wingdings" panose="05000000000000000000" pitchFamily="2" charset="2"/>
              </a:rPr>
              <a:t></a:t>
            </a:r>
            <a:r>
              <a:rPr lang="en-US" altLang="ko-KR" sz="3000"/>
              <a:t> </a:t>
            </a:r>
            <a:r>
              <a:rPr lang="ko-KR" altLang="en-US" sz="3000"/>
              <a:t>함수</a:t>
            </a:r>
            <a:r>
              <a:rPr lang="en-US" altLang="ko-KR" sz="3000"/>
              <a:t>C</a:t>
            </a:r>
            <a:endParaRPr lang="ko-KR" altLang="en-US" sz="3000"/>
          </a:p>
          <a:p>
            <a:pPr>
              <a:defRPr sz="3600"/>
            </a:pPr>
            <a:endParaRPr lang="ko-KR" altLang="en-US"/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  <a:p>
            <a:endParaRPr lang="ko-KR" altLang="en-US"/>
          </a:p>
          <a:p>
            <a:endParaRPr lang="en-US" altLang="ko-KR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24053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C179A-60BA-4821-971B-7173A7313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595" y="505791"/>
            <a:ext cx="14800185" cy="1588052"/>
          </a:xfrm>
        </p:spPr>
        <p:txBody>
          <a:bodyPr>
            <a:normAutofit/>
          </a:bodyPr>
          <a:lstStyle/>
          <a:p>
            <a:pPr algn="l"/>
            <a:r>
              <a:rPr lang="en-US" altLang="ko-KR" sz="4400" b="1"/>
              <a:t>9. </a:t>
            </a:r>
            <a:r>
              <a:rPr lang="ko-KR" altLang="en-US" sz="4400" b="1">
                <a:sym typeface="Wingdings" panose="05000000000000000000" pitchFamily="2" charset="2"/>
              </a:rPr>
              <a:t>다양한 내장함수</a:t>
            </a:r>
            <a:endParaRPr lang="ko-KR" altLang="en-US" sz="4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B13D51-A9B7-4D14-813F-70090CD6D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06" y="1868557"/>
            <a:ext cx="16025855" cy="737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4317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48B052-CB9A-4C8E-B111-1C43DC5C2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073" y="1769832"/>
            <a:ext cx="11054082" cy="2090704"/>
          </a:xfrm>
        </p:spPr>
        <p:txBody>
          <a:bodyPr>
            <a:normAutofit/>
          </a:bodyPr>
          <a:lstStyle/>
          <a:p>
            <a:r>
              <a:rPr lang="ko-KR" altLang="en-US"/>
              <a:t>실습환경 구축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49666E2-8A4E-44CA-AB20-2D339F46460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4959928" y="4121427"/>
            <a:ext cx="7947690" cy="3101008"/>
          </a:xfrm>
        </p:spPr>
        <p:txBody>
          <a:bodyPr>
            <a:normAutofit/>
          </a:bodyPr>
          <a:lstStyle/>
          <a:p>
            <a:pPr marL="457200" indent="-457200" algn="l">
              <a:buFontTx/>
              <a:buChar char="-"/>
            </a:pPr>
            <a:r>
              <a:rPr lang="en-US" altLang="ko-KR" dirty="0"/>
              <a:t>Python </a:t>
            </a:r>
            <a:r>
              <a:rPr lang="ko-KR" altLang="en-US" dirty="0"/>
              <a:t>환경 </a:t>
            </a:r>
            <a:r>
              <a:rPr lang="en-US" altLang="ko-KR" dirty="0"/>
              <a:t>(anaconda) </a:t>
            </a:r>
            <a:r>
              <a:rPr lang="ko-KR" altLang="en-US" dirty="0"/>
              <a:t>설치 방법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7639177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653AD-B27D-43A2-9868-5CD6A8AE2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400"/>
              <a:t>Python Language (Anaconda) </a:t>
            </a:r>
            <a:r>
              <a:rPr lang="ko-KR" altLang="en-US" sz="5400"/>
              <a:t>설치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4279A1-D403-4CE1-B7BA-37EF55152A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ko-KR" altLang="en-US"/>
              <a:t>아나콘다는 여러가지 수학 및 과학 패키지</a:t>
            </a:r>
            <a:r>
              <a:rPr lang="en-US" altLang="ko-KR"/>
              <a:t>(Package)</a:t>
            </a:r>
            <a:r>
              <a:rPr lang="ko-KR" altLang="en-US"/>
              <a:t>들을 기본적으로 포함하고 있는 파이썬 </a:t>
            </a:r>
            <a:r>
              <a:rPr lang="ko-KR" altLang="en-US" err="1"/>
              <a:t>배포판</a:t>
            </a:r>
            <a:endParaRPr lang="en-US" altLang="ko-KR"/>
          </a:p>
          <a:p>
            <a:r>
              <a:rPr lang="ko-KR" altLang="en-US" err="1"/>
              <a:t>파이썬은</a:t>
            </a:r>
            <a:r>
              <a:rPr lang="ko-KR" altLang="en-US"/>
              <a:t> 오픈소스이므로 라이브러리들이 매우 빈번하게 업데이트 됨</a:t>
            </a:r>
            <a:r>
              <a:rPr lang="en-US" altLang="ko-KR"/>
              <a:t>.</a:t>
            </a:r>
          </a:p>
          <a:p>
            <a:r>
              <a:rPr lang="ko-KR" altLang="en-US"/>
              <a:t>각각의 라이브러리들의 다양한 </a:t>
            </a:r>
            <a:r>
              <a:rPr lang="en-US" altLang="ko-KR"/>
              <a:t>version </a:t>
            </a:r>
            <a:r>
              <a:rPr lang="ko-KR" altLang="en-US"/>
              <a:t>간 의존성을 배포 패키지에 반영</a:t>
            </a:r>
            <a:endParaRPr lang="en-US" altLang="ko-KR"/>
          </a:p>
          <a:p>
            <a:r>
              <a:rPr lang="ko-KR" altLang="en-US"/>
              <a:t>프로젝트 별 가상환경 설정하여 다양한 </a:t>
            </a:r>
            <a:r>
              <a:rPr lang="en-US" altLang="ko-KR"/>
              <a:t>version </a:t>
            </a:r>
            <a:r>
              <a:rPr lang="ko-KR" altLang="en-US"/>
              <a:t>관리 가능</a:t>
            </a:r>
            <a:endParaRPr lang="en-US" altLang="ko-KR"/>
          </a:p>
          <a:p>
            <a:r>
              <a:rPr lang="ko-KR" altLang="en-US"/>
              <a:t>운영체제 </a:t>
            </a:r>
            <a:r>
              <a:rPr lang="en-US" altLang="ko-KR"/>
              <a:t>(Windows, Linux, Mac) </a:t>
            </a:r>
            <a:r>
              <a:rPr lang="ko-KR" altLang="en-US"/>
              <a:t>에 통일된 </a:t>
            </a:r>
            <a:r>
              <a:rPr lang="en-US" altLang="ko-KR"/>
              <a:t>GUI </a:t>
            </a:r>
            <a:r>
              <a:rPr lang="ko-KR" altLang="en-US"/>
              <a:t>제공</a:t>
            </a:r>
            <a:br>
              <a:rPr lang="ko-KR" altLang="en-US"/>
            </a:b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11436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DBD6BF-3C75-4870-BDE2-74C038706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6880" y="490330"/>
            <a:ext cx="11099800" cy="1198282"/>
          </a:xfrm>
        </p:spPr>
        <p:txBody>
          <a:bodyPr>
            <a:normAutofit/>
          </a:bodyPr>
          <a:lstStyle/>
          <a:p>
            <a:r>
              <a:rPr lang="en-US" altLang="ko-KR" sz="5400"/>
              <a:t>Python </a:t>
            </a:r>
            <a:r>
              <a:rPr lang="ko-KR" altLang="en-US" sz="5400"/>
              <a:t>의 역사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C94B8F-0E15-4BB2-989D-51DD99E62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1018" y="2216214"/>
            <a:ext cx="13181503" cy="7047056"/>
          </a:xfrm>
        </p:spPr>
        <p:txBody>
          <a:bodyPr anchor="t">
            <a:noAutofit/>
          </a:bodyPr>
          <a:lstStyle/>
          <a:p>
            <a:r>
              <a:rPr lang="en-US" altLang="ko-KR" sz="2800" dirty="0"/>
              <a:t>1991 </a:t>
            </a:r>
            <a:r>
              <a:rPr lang="ko-KR" altLang="en-US" sz="2800" dirty="0"/>
              <a:t>년 </a:t>
            </a:r>
            <a:r>
              <a:rPr lang="en-US" altLang="ko-KR" sz="2800" dirty="0"/>
              <a:t>Guido Van Rossum (</a:t>
            </a:r>
            <a:r>
              <a:rPr lang="ko-KR" altLang="en-US" sz="2800" dirty="0"/>
              <a:t>네덜란드</a:t>
            </a:r>
            <a:r>
              <a:rPr lang="en-US" altLang="ko-KR" sz="2800" dirty="0"/>
              <a:t>) </a:t>
            </a:r>
            <a:r>
              <a:rPr lang="ko-KR" altLang="en-US" sz="2800" dirty="0"/>
              <a:t>이 개발</a:t>
            </a:r>
            <a:endParaRPr lang="en-US" altLang="ko-KR" sz="2800" dirty="0"/>
          </a:p>
          <a:p>
            <a:pPr lvl="1">
              <a:spcBef>
                <a:spcPts val="1800"/>
              </a:spcBef>
            </a:pPr>
            <a:r>
              <a:rPr lang="en-US" altLang="ko-KR" sz="2800" dirty="0"/>
              <a:t>Open</a:t>
            </a:r>
            <a:r>
              <a:rPr lang="ko-KR" altLang="en-US" sz="2800" dirty="0"/>
              <a:t> </a:t>
            </a:r>
            <a:r>
              <a:rPr lang="en-US" altLang="ko-KR" sz="2800" dirty="0"/>
              <a:t>Source</a:t>
            </a:r>
          </a:p>
          <a:p>
            <a:pPr lvl="1">
              <a:spcBef>
                <a:spcPts val="1800"/>
              </a:spcBef>
            </a:pPr>
            <a:r>
              <a:rPr lang="en-US" altLang="ko-KR" sz="2800" dirty="0"/>
              <a:t>Scripting Language –</a:t>
            </a:r>
            <a:r>
              <a:rPr lang="ko-KR" altLang="en-US" sz="2800" dirty="0"/>
              <a:t> </a:t>
            </a:r>
            <a:r>
              <a:rPr lang="en-US" altLang="ko-KR" sz="2800" dirty="0"/>
              <a:t>No compiler</a:t>
            </a:r>
          </a:p>
          <a:p>
            <a:pPr lvl="1">
              <a:spcBef>
                <a:spcPts val="1800"/>
              </a:spcBef>
            </a:pPr>
            <a:r>
              <a:rPr lang="en-US" altLang="ko-KR" sz="2800" dirty="0"/>
              <a:t>Object Oriented </a:t>
            </a:r>
            <a:r>
              <a:rPr lang="ko-KR" altLang="en-US" sz="2800" dirty="0"/>
              <a:t>와 </a:t>
            </a:r>
            <a:r>
              <a:rPr lang="en-US" altLang="ko-KR" sz="2800" dirty="0"/>
              <a:t>Functional Programming </a:t>
            </a:r>
            <a:r>
              <a:rPr lang="ko-KR" altLang="en-US" sz="2800" dirty="0"/>
              <a:t>모두 지원</a:t>
            </a:r>
            <a:endParaRPr lang="en-US" altLang="ko-KR" sz="2800" dirty="0"/>
          </a:p>
          <a:p>
            <a:r>
              <a:rPr lang="en-US" altLang="ko-KR" sz="2800" dirty="0"/>
              <a:t>Web programming </a:t>
            </a:r>
            <a:r>
              <a:rPr lang="ko-KR" altLang="en-US" sz="2800" dirty="0"/>
              <a:t>에서 </a:t>
            </a:r>
            <a:r>
              <a:rPr lang="en-US" altLang="ko-KR" sz="2800" dirty="0"/>
              <a:t>Machine Learning </a:t>
            </a:r>
            <a:r>
              <a:rPr lang="ko-KR" altLang="en-US" sz="2800" dirty="0"/>
              <a:t>까지 다양한 분야에 사용</a:t>
            </a:r>
            <a:endParaRPr lang="en-US" altLang="ko-KR" sz="2800" dirty="0"/>
          </a:p>
          <a:p>
            <a:r>
              <a:rPr lang="en-US" altLang="ko-KR" sz="2800" dirty="0"/>
              <a:t>Python</a:t>
            </a:r>
            <a:r>
              <a:rPr lang="ko-KR" altLang="en-US" sz="2800" dirty="0"/>
              <a:t> 이름은 </a:t>
            </a:r>
            <a:r>
              <a:rPr lang="en-US" altLang="ko-KR" sz="2800" dirty="0"/>
              <a:t>snake </a:t>
            </a:r>
            <a:r>
              <a:rPr lang="ko-KR" altLang="en-US" sz="2800" dirty="0"/>
              <a:t>가 아니라 </a:t>
            </a:r>
            <a:r>
              <a:rPr lang="en-US" altLang="ko-KR" sz="2800" dirty="0"/>
              <a:t>drama </a:t>
            </a:r>
            <a:r>
              <a:rPr lang="ko-KR" altLang="en-US" sz="2800" dirty="0"/>
              <a:t>제목에서 따</a:t>
            </a:r>
            <a:r>
              <a:rPr lang="en-US" altLang="ko-KR" sz="2800" dirty="0"/>
              <a:t> </a:t>
            </a:r>
            <a:r>
              <a:rPr lang="ko-KR" altLang="en-US" sz="2800" dirty="0"/>
              <a:t>옴</a:t>
            </a:r>
            <a:endParaRPr lang="en-US" altLang="ko-KR" sz="2800" dirty="0"/>
          </a:p>
          <a:p>
            <a:r>
              <a:rPr lang="en-US" altLang="ko-KR" sz="2800" dirty="0"/>
              <a:t>Python Version</a:t>
            </a:r>
          </a:p>
          <a:p>
            <a:pPr lvl="1">
              <a:spcBef>
                <a:spcPts val="1800"/>
              </a:spcBef>
            </a:pPr>
            <a:r>
              <a:rPr lang="en-US" altLang="ko-KR" sz="2800" dirty="0"/>
              <a:t>Version 2.7 – </a:t>
            </a:r>
            <a:r>
              <a:rPr lang="ko-KR" altLang="en-US" sz="2800" dirty="0"/>
              <a:t>마지막 </a:t>
            </a:r>
            <a:r>
              <a:rPr lang="en-US" altLang="ko-KR" sz="2800" dirty="0"/>
              <a:t>2.0 </a:t>
            </a:r>
            <a:r>
              <a:rPr lang="ko-KR" altLang="en-US" sz="2800" dirty="0"/>
              <a:t>버전 </a:t>
            </a:r>
            <a:r>
              <a:rPr lang="en-US" altLang="ko-KR" sz="2800" dirty="0"/>
              <a:t>(2010) </a:t>
            </a:r>
            <a:r>
              <a:rPr lang="en-US" altLang="ko-KR" sz="2800" dirty="0">
                <a:sym typeface="Wingdings" panose="05000000000000000000" pitchFamily="2" charset="2"/>
              </a:rPr>
              <a:t> </a:t>
            </a:r>
            <a:r>
              <a:rPr lang="ko-KR" altLang="en-US" sz="2800" dirty="0">
                <a:sym typeface="Wingdings" panose="05000000000000000000" pitchFamily="2" charset="2"/>
              </a:rPr>
              <a:t>아직 사용</a:t>
            </a:r>
            <a:endParaRPr lang="en-US" altLang="ko-KR" sz="2800" dirty="0"/>
          </a:p>
          <a:p>
            <a:pPr lvl="1">
              <a:spcBef>
                <a:spcPts val="1800"/>
              </a:spcBef>
            </a:pPr>
            <a:r>
              <a:rPr lang="en-US" altLang="ko-KR" sz="2800" dirty="0"/>
              <a:t>Version 3.9 – </a:t>
            </a:r>
            <a:r>
              <a:rPr lang="ko-KR" altLang="en-US" sz="2800" dirty="0"/>
              <a:t>현재 </a:t>
            </a:r>
            <a:endParaRPr lang="en-US" altLang="ko-KR" sz="2800" dirty="0">
              <a:sym typeface="Wingdings" panose="05000000000000000000" pitchFamily="2" charset="2"/>
            </a:endParaRPr>
          </a:p>
          <a:p>
            <a:endParaRPr lang="en-US" altLang="ko-KR" sz="2800" dirty="0"/>
          </a:p>
          <a:p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5878958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6C192BA7-3752-4F37-B466-02067504A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64" y="3211062"/>
            <a:ext cx="9575120" cy="443255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502922C-15EC-4C0A-B243-630A5510A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231" y="839110"/>
            <a:ext cx="11099800" cy="1680770"/>
          </a:xfrm>
        </p:spPr>
        <p:txBody>
          <a:bodyPr>
            <a:normAutofit/>
          </a:bodyPr>
          <a:lstStyle/>
          <a:p>
            <a:r>
              <a:rPr lang="en-US" altLang="ko-KR" sz="4800"/>
              <a:t>Anaconda</a:t>
            </a:r>
            <a:r>
              <a:rPr lang="ko-KR" altLang="en-US" sz="4800"/>
              <a:t> 설치</a:t>
            </a:r>
            <a:endParaRPr lang="ko-KR" altLang="en-US" sz="360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C90239E-CC3A-44BE-AB4B-35CF8F5B83E1}"/>
              </a:ext>
            </a:extLst>
          </p:cNvPr>
          <p:cNvSpPr/>
          <p:nvPr/>
        </p:nvSpPr>
        <p:spPr>
          <a:xfrm>
            <a:off x="675151" y="4784034"/>
            <a:ext cx="2445080" cy="1338469"/>
          </a:xfrm>
          <a:prstGeom prst="roundRect">
            <a:avLst/>
          </a:prstGeom>
          <a:noFill/>
          <a:ln w="381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D2FD67-793E-4095-82AE-78C3B52CD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7470" y="3211063"/>
            <a:ext cx="5668721" cy="4432551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7706C130-4974-46CD-B714-B3F184D80F88}"/>
              </a:ext>
            </a:extLst>
          </p:cNvPr>
          <p:cNvSpPr/>
          <p:nvPr/>
        </p:nvSpPr>
        <p:spPr>
          <a:xfrm>
            <a:off x="10018358" y="5241806"/>
            <a:ext cx="463826" cy="371061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F1CC2B-2458-4AF9-A521-D8E9743F2064}"/>
              </a:ext>
            </a:extLst>
          </p:cNvPr>
          <p:cNvSpPr txBox="1"/>
          <p:nvPr/>
        </p:nvSpPr>
        <p:spPr>
          <a:xfrm>
            <a:off x="10923100" y="2638264"/>
            <a:ext cx="203421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ko-KR" altLang="en-US" b="0"/>
              <a:t>설치파일 실행</a:t>
            </a:r>
            <a:endParaRPr kumimoji="0" lang="ko-KR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44462217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AE6B01B-F4AD-4399-B768-6786E004F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31" y="1093778"/>
            <a:ext cx="5251070" cy="41217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761BE7E-B79E-441D-BD01-5428F0EC1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686" y="1093778"/>
            <a:ext cx="5137027" cy="39882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CA44EF3-345C-430D-9E0A-F841FD70C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4632" y="5355103"/>
            <a:ext cx="5251070" cy="41098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97C52E-A47C-4067-B5F6-9DF37A490419}"/>
              </a:ext>
            </a:extLst>
          </p:cNvPr>
          <p:cNvSpPr txBox="1"/>
          <p:nvPr/>
        </p:nvSpPr>
        <p:spPr>
          <a:xfrm>
            <a:off x="978020" y="552051"/>
            <a:ext cx="326531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altLang="ko-KR"/>
              <a:t>Next</a:t>
            </a:r>
            <a:r>
              <a:rPr lang="ko-KR" altLang="en-US" b="0"/>
              <a:t> 를 눌러 설치 시작</a:t>
            </a:r>
            <a:endParaRPr kumimoji="0" lang="ko-KR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168D8032-C5A0-4FB6-BD9E-BC4229E20B6F}"/>
              </a:ext>
            </a:extLst>
          </p:cNvPr>
          <p:cNvSpPr/>
          <p:nvPr/>
        </p:nvSpPr>
        <p:spPr>
          <a:xfrm>
            <a:off x="6823904" y="2836123"/>
            <a:ext cx="477078" cy="50358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1552971C-C187-4D91-BCDC-8C585BD0FFB1}"/>
              </a:ext>
            </a:extLst>
          </p:cNvPr>
          <p:cNvSpPr/>
          <p:nvPr/>
        </p:nvSpPr>
        <p:spPr>
          <a:xfrm>
            <a:off x="1277869" y="7148176"/>
            <a:ext cx="477078" cy="50358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C8D6EBD-0C2C-4202-B982-6B00136DA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0703" y="5355103"/>
            <a:ext cx="5251070" cy="4099810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276E6580-AE1B-4A36-9F70-9756E5760FF1}"/>
              </a:ext>
            </a:extLst>
          </p:cNvPr>
          <p:cNvSpPr/>
          <p:nvPr/>
        </p:nvSpPr>
        <p:spPr>
          <a:xfrm>
            <a:off x="8333761" y="7148175"/>
            <a:ext cx="477078" cy="50358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800017EE-0747-4997-A5E1-1C013BADF32B}"/>
              </a:ext>
            </a:extLst>
          </p:cNvPr>
          <p:cNvSpPr/>
          <p:nvPr/>
        </p:nvSpPr>
        <p:spPr>
          <a:xfrm>
            <a:off x="14974451" y="7148174"/>
            <a:ext cx="477078" cy="50358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98F1AD-CF86-4F48-BEFF-D83ED1DDEA99}"/>
              </a:ext>
            </a:extLst>
          </p:cNvPr>
          <p:cNvSpPr txBox="1"/>
          <p:nvPr/>
        </p:nvSpPr>
        <p:spPr>
          <a:xfrm>
            <a:off x="15703321" y="7164003"/>
            <a:ext cx="71814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ko-KR" altLang="en-US"/>
              <a:t>완료</a:t>
            </a:r>
            <a:endParaRPr kumimoji="0" lang="ko-KR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7876796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34C145-CB67-4C6E-B146-20126F25D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826" y="903357"/>
            <a:ext cx="6487889" cy="1627809"/>
          </a:xfrm>
        </p:spPr>
        <p:txBody>
          <a:bodyPr>
            <a:normAutofit/>
          </a:bodyPr>
          <a:lstStyle/>
          <a:p>
            <a:pPr algn="l"/>
            <a:r>
              <a:rPr lang="en-US" altLang="ko-KR" sz="4800"/>
              <a:t>Python</a:t>
            </a:r>
            <a:r>
              <a:rPr lang="ko-KR" altLang="en-US" sz="4800"/>
              <a:t> 실행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5688BF-FACD-4861-8252-105DD9DD0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6833" y="2849218"/>
            <a:ext cx="11099800" cy="6286500"/>
          </a:xfrm>
        </p:spPr>
        <p:txBody>
          <a:bodyPr/>
          <a:lstStyle/>
          <a:p>
            <a:pPr marL="0" indent="0">
              <a:buNone/>
            </a:pPr>
            <a:r>
              <a:rPr lang="en-US" altLang="ko-KR"/>
              <a:t>1) Anaconda</a:t>
            </a:r>
            <a:r>
              <a:rPr lang="ko-KR" altLang="en-US"/>
              <a:t> 명령 </a:t>
            </a:r>
            <a:r>
              <a:rPr lang="en-US" altLang="ko-KR"/>
              <a:t>prompt</a:t>
            </a:r>
            <a:r>
              <a:rPr lang="ko-KR" altLang="en-US"/>
              <a:t> 실행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2) Python</a:t>
            </a:r>
            <a:r>
              <a:rPr lang="ko-KR" altLang="en-US"/>
              <a:t> 실행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(base) C:\Users\trimu&gt;python</a:t>
            </a:r>
          </a:p>
          <a:p>
            <a:pPr marL="0" indent="0">
              <a:buNone/>
            </a:pPr>
            <a:r>
              <a:rPr lang="en-US" altLang="ko-KR" sz="2000"/>
              <a:t>Python 3.7.3 (default, Mar 27 2019, 17:13:21) [MSC v.1915 64 bit (AMD64)] :: Anaconda, Inc. on win32</a:t>
            </a:r>
          </a:p>
          <a:p>
            <a:pPr marL="0" indent="0">
              <a:buNone/>
            </a:pPr>
            <a:r>
              <a:rPr lang="en-US" altLang="ko-KR" sz="2000"/>
              <a:t>Type "help", "copyright", "credits" or "license" for more information.</a:t>
            </a:r>
          </a:p>
          <a:p>
            <a:pPr marL="0" indent="0">
              <a:buNone/>
            </a:pPr>
            <a:r>
              <a:rPr lang="en-US" altLang="ko-KR" sz="2000"/>
              <a:t>&gt;&gt;&gt;</a:t>
            </a:r>
            <a:endParaRPr lang="ko-KR" altLang="en-US" sz="20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4F2D62-917B-4F67-8C86-10B386F2D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470" y="292871"/>
            <a:ext cx="6086947" cy="544289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FC22F7E-61E9-48F2-8428-39C6B4C324F4}"/>
              </a:ext>
            </a:extLst>
          </p:cNvPr>
          <p:cNvSpPr/>
          <p:nvPr/>
        </p:nvSpPr>
        <p:spPr>
          <a:xfrm>
            <a:off x="10853530" y="4068417"/>
            <a:ext cx="1656522" cy="424070"/>
          </a:xfrm>
          <a:prstGeom prst="roundRect">
            <a:avLst/>
          </a:prstGeom>
          <a:noFill/>
          <a:ln w="41275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3F061B6-D360-4A31-917C-CEB4D54B6DAB}"/>
              </a:ext>
            </a:extLst>
          </p:cNvPr>
          <p:cNvSpPr/>
          <p:nvPr/>
        </p:nvSpPr>
        <p:spPr>
          <a:xfrm>
            <a:off x="13875026" y="2531166"/>
            <a:ext cx="914400" cy="636104"/>
          </a:xfrm>
          <a:prstGeom prst="roundRect">
            <a:avLst/>
          </a:prstGeom>
          <a:noFill/>
          <a:ln w="4445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cxnSp>
        <p:nvCxnSpPr>
          <p:cNvPr id="10" name="연결선: 구부러짐 9">
            <a:extLst>
              <a:ext uri="{FF2B5EF4-FFF2-40B4-BE49-F238E27FC236}">
                <a16:creationId xmlns:a16="http://schemas.microsoft.com/office/drawing/2014/main" id="{6258009E-6C9C-46E6-94AE-5432B5D60760}"/>
              </a:ext>
            </a:extLst>
          </p:cNvPr>
          <p:cNvCxnSpPr/>
          <p:nvPr/>
        </p:nvCxnSpPr>
        <p:spPr>
          <a:xfrm>
            <a:off x="6811617" y="3525078"/>
            <a:ext cx="3856383" cy="861392"/>
          </a:xfrm>
          <a:prstGeom prst="curvedConnector3">
            <a:avLst/>
          </a:prstGeom>
          <a:noFill/>
          <a:ln w="53975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65114454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48B052-CB9A-4C8E-B111-1C43DC5C2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040" y="2547556"/>
            <a:ext cx="11858370" cy="2090704"/>
          </a:xfrm>
        </p:spPr>
        <p:txBody>
          <a:bodyPr>
            <a:normAutofit fontScale="90000"/>
          </a:bodyPr>
          <a:lstStyle/>
          <a:p>
            <a:r>
              <a:rPr lang="en-US" altLang="ko-KR" err="1"/>
              <a:t>Jupyter</a:t>
            </a:r>
            <a:r>
              <a:rPr lang="en-US" altLang="ko-KR"/>
              <a:t> Notebook </a:t>
            </a:r>
            <a:r>
              <a:rPr lang="ko-KR" altLang="en-US"/>
              <a:t>사용 방법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2D0105-468F-4A62-A66A-267855E4114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17004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9D8D43-8AEA-4F19-A267-2C8F77D6F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39" y="254000"/>
            <a:ext cx="14800185" cy="1879600"/>
          </a:xfrm>
        </p:spPr>
        <p:txBody>
          <a:bodyPr>
            <a:normAutofit/>
          </a:bodyPr>
          <a:lstStyle/>
          <a:p>
            <a:r>
              <a:rPr lang="en-US" altLang="ko-KR" sz="5400"/>
              <a:t>What is </a:t>
            </a:r>
            <a:r>
              <a:rPr lang="en-US" altLang="ko-KR" sz="5400" err="1"/>
              <a:t>Jupyter</a:t>
            </a:r>
            <a:r>
              <a:rPr lang="en-US" altLang="ko-KR" sz="5400"/>
              <a:t> Notebook ?</a:t>
            </a:r>
            <a:endParaRPr lang="ko-KR" altLang="en-US" sz="540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584B8E-F1AA-4DFC-B0B1-0934A6155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8" y="2537791"/>
            <a:ext cx="14800185" cy="6286500"/>
          </a:xfrm>
        </p:spPr>
        <p:txBody>
          <a:bodyPr anchor="t"/>
          <a:lstStyle/>
          <a:p>
            <a:r>
              <a:rPr lang="ko-KR" altLang="en-US"/>
              <a:t>주피터 노트북</a:t>
            </a:r>
            <a:r>
              <a:rPr lang="en-US" altLang="ko-KR"/>
              <a:t>(</a:t>
            </a:r>
            <a:r>
              <a:rPr lang="en-US" altLang="ko-KR" b="1" err="1"/>
              <a:t>Jupyter</a:t>
            </a:r>
            <a:r>
              <a:rPr lang="en-US" altLang="ko-KR" b="1"/>
              <a:t> Notebook</a:t>
            </a:r>
            <a:r>
              <a:rPr lang="en-US" altLang="ko-KR"/>
              <a:t>)</a:t>
            </a:r>
            <a:r>
              <a:rPr lang="ko-KR" altLang="en-US"/>
              <a:t>은 웹 브라우저에서 파이썬 코드를 작성하고 실행해 볼 수 있는 개발도구</a:t>
            </a:r>
            <a:endParaRPr lang="en-US" altLang="ko-KR"/>
          </a:p>
          <a:p>
            <a:r>
              <a:rPr lang="ko-KR" altLang="en-US"/>
              <a:t>아나콘다</a:t>
            </a:r>
            <a:r>
              <a:rPr lang="en-US" altLang="ko-KR"/>
              <a:t>(Anaconda)</a:t>
            </a:r>
            <a:r>
              <a:rPr lang="ko-KR" altLang="en-US"/>
              <a:t>를 설치하면 </a:t>
            </a:r>
            <a:r>
              <a:rPr lang="en-US" altLang="ko-KR" b="1" err="1"/>
              <a:t>Jupyter</a:t>
            </a:r>
            <a:r>
              <a:rPr lang="en-US" altLang="ko-KR" b="1"/>
              <a:t> Notebook</a:t>
            </a:r>
            <a:r>
              <a:rPr lang="ko-KR" altLang="en-US"/>
              <a:t>이 함께 설치</a:t>
            </a:r>
            <a:endParaRPr lang="en-US" altLang="ko-KR"/>
          </a:p>
          <a:p>
            <a:r>
              <a:rPr lang="en-US" altLang="ko-KR"/>
              <a:t>Notebook </a:t>
            </a:r>
            <a:r>
              <a:rPr lang="ko-KR" altLang="en-US"/>
              <a:t>서버 프로그램은 백그라운드에서 실행되는 파이썬 프로그램으로 웹 브라우저를</a:t>
            </a:r>
            <a:r>
              <a:rPr lang="en-US" altLang="ko-KR"/>
              <a:t> </a:t>
            </a:r>
            <a:r>
              <a:rPr lang="ko-KR" altLang="en-US"/>
              <a:t>통해 </a:t>
            </a:r>
            <a:r>
              <a:rPr lang="en-US" altLang="ko-KR"/>
              <a:t>interactive </a:t>
            </a:r>
            <a:r>
              <a:rPr lang="ko-KR" altLang="en-US"/>
              <a:t>하게 </a:t>
            </a:r>
            <a:r>
              <a:rPr lang="en-US" altLang="ko-KR"/>
              <a:t>Python  </a:t>
            </a:r>
            <a:r>
              <a:rPr lang="ko-KR" altLang="en-US"/>
              <a:t>명령실행</a:t>
            </a:r>
            <a:endParaRPr lang="en-US" altLang="ko-KR"/>
          </a:p>
          <a:p>
            <a:r>
              <a:rPr lang="en-US" altLang="ko-KR"/>
              <a:t>100% open-source software </a:t>
            </a:r>
            <a:r>
              <a:rPr lang="ko-KR" altLang="en-US"/>
              <a:t>이고 무료</a:t>
            </a:r>
          </a:p>
        </p:txBody>
      </p:sp>
    </p:spTree>
    <p:extLst>
      <p:ext uri="{BB962C8B-B14F-4D97-AF65-F5344CB8AC3E}">
        <p14:creationId xmlns:p14="http://schemas.microsoft.com/office/powerpoint/2010/main" val="342672027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7FBB35D-B5AF-4985-919A-646034E44CE4}"/>
              </a:ext>
            </a:extLst>
          </p:cNvPr>
          <p:cNvSpPr txBox="1"/>
          <p:nvPr/>
        </p:nvSpPr>
        <p:spPr>
          <a:xfrm>
            <a:off x="1574008" y="3585552"/>
            <a:ext cx="4796185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ko-KR" sz="3200"/>
              <a:t>2) </a:t>
            </a:r>
            <a:r>
              <a:rPr lang="ko-KR" altLang="en-US" sz="3200"/>
              <a:t>명령 </a:t>
            </a:r>
            <a:r>
              <a:rPr lang="en-US" altLang="ko-KR" sz="3200"/>
              <a:t>prompt </a:t>
            </a:r>
            <a:r>
              <a:rPr lang="ko-KR" altLang="en-US" sz="3200"/>
              <a:t>에서 실행</a:t>
            </a:r>
            <a:endParaRPr lang="en-US" altLang="ko-KR" sz="3200"/>
          </a:p>
          <a:p>
            <a:pPr algn="l"/>
            <a:r>
              <a:rPr lang="en-US" altLang="ko-KR" sz="3200"/>
              <a:t>    &gt; </a:t>
            </a:r>
            <a:r>
              <a:rPr lang="en-US" altLang="ko-KR" sz="3200" err="1"/>
              <a:t>jupyter</a:t>
            </a:r>
            <a:r>
              <a:rPr lang="en-US" altLang="ko-KR" sz="3200"/>
              <a:t> notebook</a:t>
            </a:r>
            <a:endParaRPr lang="ko-KR" altLang="en-US" sz="320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B7A10B21-2408-4FA2-AD3F-356C1C313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775" y="417614"/>
            <a:ext cx="9790147" cy="1627809"/>
          </a:xfrm>
        </p:spPr>
        <p:txBody>
          <a:bodyPr>
            <a:normAutofit/>
          </a:bodyPr>
          <a:lstStyle/>
          <a:p>
            <a:pPr algn="l"/>
            <a:r>
              <a:rPr lang="en-US" altLang="ko-KR" sz="4800" err="1"/>
              <a:t>Jupyter</a:t>
            </a:r>
            <a:r>
              <a:rPr lang="en-US" altLang="ko-KR" sz="4800"/>
              <a:t> Notebook </a:t>
            </a:r>
            <a:r>
              <a:rPr lang="ko-KR" altLang="en-US" sz="4800"/>
              <a:t>실행 방법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531E20-F03D-440F-B378-01C23BE942D6}"/>
              </a:ext>
            </a:extLst>
          </p:cNvPr>
          <p:cNvSpPr txBox="1"/>
          <p:nvPr/>
        </p:nvSpPr>
        <p:spPr>
          <a:xfrm>
            <a:off x="1574008" y="8657724"/>
            <a:ext cx="1209786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ko-KR" b="0"/>
              <a:t>* Login </a:t>
            </a:r>
            <a:r>
              <a:rPr lang="ko-KR" altLang="en-US" b="0"/>
              <a:t>비밀번호 요구할 경우 사용자 계정의 </a:t>
            </a:r>
            <a:r>
              <a:rPr lang="en-US" altLang="ko-KR" b="0"/>
              <a:t>~/.jupyter/jupyter_notebook_config.py </a:t>
            </a:r>
            <a:r>
              <a:rPr lang="ko-KR" altLang="en-US" b="0"/>
              <a:t>삭제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F882B3E-70B5-4F28-87B9-4E0C66AD1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674" y="5013590"/>
            <a:ext cx="12687526" cy="31364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1D43B15-848E-4AE6-AA86-90D7D104F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7855" y="859914"/>
            <a:ext cx="7351389" cy="34941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7B08EF-EDFD-4079-8127-CFB17A67517E}"/>
              </a:ext>
            </a:extLst>
          </p:cNvPr>
          <p:cNvSpPr txBox="1"/>
          <p:nvPr/>
        </p:nvSpPr>
        <p:spPr>
          <a:xfrm>
            <a:off x="1574008" y="2288202"/>
            <a:ext cx="459100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ko-KR" sz="3200"/>
              <a:t>1) Start</a:t>
            </a:r>
            <a:r>
              <a:rPr lang="ko-KR" altLang="en-US" sz="3200"/>
              <a:t> </a:t>
            </a:r>
            <a:r>
              <a:rPr lang="en-US" altLang="ko-KR" sz="3200"/>
              <a:t>menu </a:t>
            </a:r>
            <a:r>
              <a:rPr lang="ko-KR" altLang="en-US" sz="3200"/>
              <a:t>에서 실행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C16ED30-1E8B-446C-BA7A-06E5A328575D}"/>
              </a:ext>
            </a:extLst>
          </p:cNvPr>
          <p:cNvCxnSpPr/>
          <p:nvPr/>
        </p:nvCxnSpPr>
        <p:spPr>
          <a:xfrm>
            <a:off x="6612835" y="2585719"/>
            <a:ext cx="2173356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23533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02CBF-D7A0-4099-9914-D43CDA4B8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39" y="254000"/>
            <a:ext cx="14800185" cy="1442278"/>
          </a:xfrm>
        </p:spPr>
        <p:txBody>
          <a:bodyPr>
            <a:normAutofit/>
          </a:bodyPr>
          <a:lstStyle/>
          <a:p>
            <a:r>
              <a:rPr lang="en-US" altLang="ko-KR" sz="5400" err="1"/>
              <a:t>Jupyter</a:t>
            </a:r>
            <a:r>
              <a:rPr lang="en-US" altLang="ko-KR" sz="5400"/>
              <a:t> Notebook </a:t>
            </a:r>
            <a:r>
              <a:rPr lang="ko-KR" altLang="en-US" sz="5400"/>
              <a:t>사용방법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B07058-1454-439F-8A14-4FC23E7C4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426" y="2444195"/>
            <a:ext cx="11326365" cy="70554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2A8F97-9032-4F6D-A9CB-FEB032895AAC}"/>
              </a:ext>
            </a:extLst>
          </p:cNvPr>
          <p:cNvSpPr txBox="1"/>
          <p:nvPr/>
        </p:nvSpPr>
        <p:spPr>
          <a:xfrm>
            <a:off x="2641426" y="1937988"/>
            <a:ext cx="1067279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ko-KR" altLang="en-US" b="0"/>
              <a:t>주피터 노트북 초기 화면 에서 </a:t>
            </a:r>
            <a:r>
              <a:rPr lang="en-US" altLang="ko-KR" b="0"/>
              <a:t>New </a:t>
            </a:r>
            <a:r>
              <a:rPr lang="en-US" altLang="ko-KR" b="0">
                <a:sym typeface="Wingdings" panose="05000000000000000000" pitchFamily="2" charset="2"/>
              </a:rPr>
              <a:t> Python 3 </a:t>
            </a:r>
            <a:r>
              <a:rPr lang="ko-KR" altLang="en-US" b="0">
                <a:sym typeface="Wingdings" panose="05000000000000000000" pitchFamily="2" charset="2"/>
              </a:rPr>
              <a:t>선택 </a:t>
            </a:r>
            <a:r>
              <a:rPr lang="en-US" altLang="ko-KR" b="0">
                <a:sym typeface="Wingdings" panose="05000000000000000000" pitchFamily="2" charset="2"/>
              </a:rPr>
              <a:t> </a:t>
            </a:r>
            <a:r>
              <a:rPr lang="ko-KR" altLang="en-US" b="0">
                <a:sym typeface="Wingdings" panose="05000000000000000000" pitchFamily="2" charset="2"/>
              </a:rPr>
              <a:t>새로운 </a:t>
            </a:r>
            <a:r>
              <a:rPr lang="en-US" altLang="ko-KR" b="0">
                <a:sym typeface="Wingdings" panose="05000000000000000000" pitchFamily="2" charset="2"/>
              </a:rPr>
              <a:t>notebook </a:t>
            </a:r>
            <a:r>
              <a:rPr lang="ko-KR" altLang="en-US" b="0">
                <a:sym typeface="Wingdings" panose="05000000000000000000" pitchFamily="2" charset="2"/>
              </a:rPr>
              <a:t>생성</a:t>
            </a:r>
            <a:endParaRPr kumimoji="0" lang="ko-KR" alt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5540774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7A5600-5EBF-4202-8F53-F5839E352992}"/>
              </a:ext>
            </a:extLst>
          </p:cNvPr>
          <p:cNvSpPr txBox="1"/>
          <p:nvPr/>
        </p:nvSpPr>
        <p:spPr>
          <a:xfrm>
            <a:off x="2815880" y="2799449"/>
            <a:ext cx="141865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ko-KR" altLang="en-US" b="0"/>
              <a:t>설명 추가</a:t>
            </a:r>
            <a:endParaRPr kumimoji="0" lang="ko-KR" alt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00B5BD-FDD9-4EF7-B03A-3AA2F74CE680}"/>
              </a:ext>
            </a:extLst>
          </p:cNvPr>
          <p:cNvSpPr txBox="1"/>
          <p:nvPr/>
        </p:nvSpPr>
        <p:spPr>
          <a:xfrm>
            <a:off x="1960934" y="6482228"/>
            <a:ext cx="258404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kumimoji="0" lang="en-US" altLang="ko-KR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Python</a:t>
            </a:r>
            <a:r>
              <a:rPr kumimoji="0" lang="ko-KR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 </a:t>
            </a:r>
            <a:r>
              <a:rPr kumimoji="0" lang="en-US" altLang="ko-KR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Code</a:t>
            </a:r>
            <a:r>
              <a:rPr kumimoji="0" lang="ko-KR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 입력</a:t>
            </a:r>
            <a:endParaRPr kumimoji="0" lang="en-US" altLang="ko-KR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  <a:p>
            <a:r>
              <a:rPr lang="ko-KR" altLang="en-US" b="0"/>
              <a:t>및</a:t>
            </a:r>
            <a:endParaRPr lang="en-US" altLang="ko-KR" b="0"/>
          </a:p>
          <a:p>
            <a:r>
              <a:rPr lang="ko-KR" altLang="en-US" b="0"/>
              <a:t>실행</a:t>
            </a:r>
            <a:endParaRPr lang="en-US" altLang="ko-KR" b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E7E1EC-904C-41BC-9392-165CF394F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827" y="918051"/>
            <a:ext cx="9488556" cy="27980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3335BB13-A17F-4E99-BEA0-2570D3371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827" y="4274484"/>
            <a:ext cx="9488556" cy="53373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05DCE1-EA44-457E-AA7D-2DD760F8C7B3}"/>
              </a:ext>
            </a:extLst>
          </p:cNvPr>
          <p:cNvSpPr txBox="1"/>
          <p:nvPr/>
        </p:nvSpPr>
        <p:spPr>
          <a:xfrm>
            <a:off x="9088931" y="8066526"/>
            <a:ext cx="285334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Python </a:t>
            </a:r>
            <a:r>
              <a:rPr kumimoji="0" lang="ko-KR" altLang="en-US" sz="24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명령어 입력</a:t>
            </a:r>
          </a:p>
        </p:txBody>
      </p:sp>
    </p:spTree>
    <p:extLst>
      <p:ext uri="{BB962C8B-B14F-4D97-AF65-F5344CB8AC3E}">
        <p14:creationId xmlns:p14="http://schemas.microsoft.com/office/powerpoint/2010/main" val="409807264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6293D6B-EF6E-4686-9007-7E660D7FB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813" y="3678678"/>
            <a:ext cx="7049111" cy="16308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8D51A7D-4F32-40D5-9250-2337761DCE2D}"/>
              </a:ext>
            </a:extLst>
          </p:cNvPr>
          <p:cNvSpPr/>
          <p:nvPr/>
        </p:nvSpPr>
        <p:spPr>
          <a:xfrm>
            <a:off x="7217332" y="4116281"/>
            <a:ext cx="1298713" cy="522129"/>
          </a:xfrm>
          <a:prstGeom prst="roundRect">
            <a:avLst/>
          </a:prstGeom>
          <a:noFill/>
          <a:ln w="381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F23143-AF23-49F9-BE3B-4CC2719BB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283" y="6267676"/>
            <a:ext cx="7234641" cy="3213526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89AD459-1FFD-43BD-B72E-D8565A854B87}"/>
              </a:ext>
            </a:extLst>
          </p:cNvPr>
          <p:cNvSpPr/>
          <p:nvPr/>
        </p:nvSpPr>
        <p:spPr>
          <a:xfrm>
            <a:off x="10211802" y="7352310"/>
            <a:ext cx="1669774" cy="522129"/>
          </a:xfrm>
          <a:prstGeom prst="roundRect">
            <a:avLst/>
          </a:prstGeom>
          <a:noFill/>
          <a:ln w="381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2C6A3B-5FA2-4F5C-9374-66AFF7188EBC}"/>
              </a:ext>
            </a:extLst>
          </p:cNvPr>
          <p:cNvSpPr txBox="1"/>
          <p:nvPr/>
        </p:nvSpPr>
        <p:spPr>
          <a:xfrm>
            <a:off x="2214116" y="4073460"/>
            <a:ext cx="2911053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altLang="ko-KR" b="0"/>
              <a:t>Notebook File Name</a:t>
            </a:r>
          </a:p>
          <a:p>
            <a:r>
              <a:rPr kumimoji="0" lang="ko-KR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 바꾸기</a:t>
            </a:r>
            <a:endParaRPr kumimoji="0" lang="ko-KR" alt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254FEB-5CE3-4489-86E1-32BA5B313DD4}"/>
              </a:ext>
            </a:extLst>
          </p:cNvPr>
          <p:cNvSpPr txBox="1"/>
          <p:nvPr/>
        </p:nvSpPr>
        <p:spPr>
          <a:xfrm>
            <a:off x="2471631" y="7689773"/>
            <a:ext cx="210474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en-US" altLang="ko-KR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Cell Type </a:t>
            </a:r>
            <a:r>
              <a:rPr kumimoji="0" lang="ko-KR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변경</a:t>
            </a:r>
            <a:endParaRPr kumimoji="0" lang="ko-KR" alt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2B35C8-2533-49D4-B23F-6D35D14F2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021" y="701205"/>
            <a:ext cx="9467850" cy="19526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8B7725-2784-46FA-8DC8-51F0E6436BA7}"/>
              </a:ext>
            </a:extLst>
          </p:cNvPr>
          <p:cNvSpPr txBox="1"/>
          <p:nvPr/>
        </p:nvSpPr>
        <p:spPr>
          <a:xfrm>
            <a:off x="2420268" y="1591903"/>
            <a:ext cx="154048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kumimoji="0" lang="en-US" altLang="ko-KR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Code</a:t>
            </a:r>
            <a:r>
              <a:rPr kumimoji="0" lang="ko-KR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 실행</a:t>
            </a:r>
            <a:endParaRPr kumimoji="0" lang="ko-KR" alt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88690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167CEAF4-3BDD-416C-ABDC-4CE59AC9B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118" y="2550390"/>
            <a:ext cx="2950653" cy="64089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1335B8-931F-4DDB-A2FB-54E2CB770A53}"/>
              </a:ext>
            </a:extLst>
          </p:cNvPr>
          <p:cNvSpPr txBox="1"/>
          <p:nvPr/>
        </p:nvSpPr>
        <p:spPr>
          <a:xfrm>
            <a:off x="485232" y="4309882"/>
            <a:ext cx="1521250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/>
              <a:t>Notebook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저장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CC2870-AAEC-49B9-A603-9ACF0E30BB31}"/>
              </a:ext>
            </a:extLst>
          </p:cNvPr>
          <p:cNvSpPr txBox="1"/>
          <p:nvPr/>
        </p:nvSpPr>
        <p:spPr>
          <a:xfrm>
            <a:off x="388694" y="6611778"/>
            <a:ext cx="1521250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/>
              <a:t>Notebook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download</a:t>
            </a:r>
            <a:endParaRPr kumimoji="0" lang="ko-KR" alt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A3988A-ABE4-4CAB-82DE-36D4FC6C1C64}"/>
              </a:ext>
            </a:extLst>
          </p:cNvPr>
          <p:cNvSpPr txBox="1"/>
          <p:nvPr/>
        </p:nvSpPr>
        <p:spPr>
          <a:xfrm>
            <a:off x="5260151" y="580216"/>
            <a:ext cx="5935920" cy="77970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ko-KR" altLang="en-US" sz="4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자주 사용하는 </a:t>
            </a:r>
            <a:r>
              <a:rPr kumimoji="0" lang="en-US" altLang="ko-KR" sz="4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menu </a:t>
            </a:r>
            <a:r>
              <a:rPr kumimoji="0" lang="ko-KR" altLang="en-US" sz="4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들</a:t>
            </a:r>
            <a:endParaRPr kumimoji="0" lang="en-US" altLang="ko-KR" sz="4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A4D9CD-ECCA-4123-8507-A8549F871552}"/>
              </a:ext>
            </a:extLst>
          </p:cNvPr>
          <p:cNvSpPr txBox="1"/>
          <p:nvPr/>
        </p:nvSpPr>
        <p:spPr>
          <a:xfrm>
            <a:off x="5703987" y="4316766"/>
            <a:ext cx="1367362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/>
              <a:t>Cell </a:t>
            </a:r>
            <a:r>
              <a:rPr lang="ko-KR" altLang="en-US"/>
              <a:t>삭제</a:t>
            </a:r>
            <a:endParaRPr lang="en-US" altLang="ko-KR"/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취소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3B2628-6622-47C3-A36C-298BECC216D4}"/>
              </a:ext>
            </a:extLst>
          </p:cNvPr>
          <p:cNvSpPr txBox="1"/>
          <p:nvPr/>
        </p:nvSpPr>
        <p:spPr>
          <a:xfrm>
            <a:off x="5728506" y="7603049"/>
            <a:ext cx="1284006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/>
              <a:t>Find/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Replace</a:t>
            </a:r>
            <a:endParaRPr kumimoji="0" lang="ko-KR" alt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18C715-44BD-4299-ACA8-2BE2134B2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9780" y="1614378"/>
            <a:ext cx="2813498" cy="7859302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8AD4487-55AB-4A5E-B05C-56D326B6AD91}"/>
              </a:ext>
            </a:extLst>
          </p:cNvPr>
          <p:cNvCxnSpPr/>
          <p:nvPr/>
        </p:nvCxnSpPr>
        <p:spPr>
          <a:xfrm>
            <a:off x="2149118" y="4730510"/>
            <a:ext cx="368795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9F69287-57F4-4BEF-9D98-647852BD99FA}"/>
              </a:ext>
            </a:extLst>
          </p:cNvPr>
          <p:cNvCxnSpPr/>
          <p:nvPr/>
        </p:nvCxnSpPr>
        <p:spPr>
          <a:xfrm>
            <a:off x="2129239" y="7003262"/>
            <a:ext cx="368795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2C0853F-B298-42BE-A146-D023C96695E6}"/>
              </a:ext>
            </a:extLst>
          </p:cNvPr>
          <p:cNvCxnSpPr/>
          <p:nvPr/>
        </p:nvCxnSpPr>
        <p:spPr>
          <a:xfrm>
            <a:off x="7178323" y="4644374"/>
            <a:ext cx="368795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B7DAE49-E0DC-430E-833D-320B3047F030}"/>
              </a:ext>
            </a:extLst>
          </p:cNvPr>
          <p:cNvCxnSpPr/>
          <p:nvPr/>
        </p:nvCxnSpPr>
        <p:spPr>
          <a:xfrm>
            <a:off x="7178321" y="7944165"/>
            <a:ext cx="368795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0" name="그림 19" descr="스크린샷이(가) 표시된 사진&#10;&#10;자동 생성된 설명">
            <a:extLst>
              <a:ext uri="{FF2B5EF4-FFF2-40B4-BE49-F238E27FC236}">
                <a16:creationId xmlns:a16="http://schemas.microsoft.com/office/drawing/2014/main" id="{38C85C44-1D7F-4420-B753-A35F56A614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0623" y="5151138"/>
            <a:ext cx="2781541" cy="414563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3913ECD-E5B2-4392-A291-B2B71A05E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8674" y="1227109"/>
            <a:ext cx="2781541" cy="337535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603EE96-56D7-4820-8116-E3EBC7F52710}"/>
              </a:ext>
            </a:extLst>
          </p:cNvPr>
          <p:cNvSpPr txBox="1"/>
          <p:nvPr/>
        </p:nvSpPr>
        <p:spPr>
          <a:xfrm>
            <a:off x="11374414" y="1951253"/>
            <a:ext cx="160620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Notebook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/>
              <a:t>restart</a:t>
            </a:r>
            <a:endParaRPr kumimoji="0" lang="ko-KR" alt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B20F7C-E21B-4A92-8A59-DECAAB4E5687}"/>
              </a:ext>
            </a:extLst>
          </p:cNvPr>
          <p:cNvSpPr txBox="1"/>
          <p:nvPr/>
        </p:nvSpPr>
        <p:spPr>
          <a:xfrm>
            <a:off x="11240546" y="7085093"/>
            <a:ext cx="136736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/>
              <a:t>Cell </a:t>
            </a:r>
            <a:r>
              <a:rPr lang="ko-KR" altLang="en-US"/>
              <a:t>실행</a:t>
            </a:r>
            <a:endParaRPr kumimoji="0" lang="ko-KR" alt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D3066A5-7A87-4FDE-9C2C-B40FD2D97AC7}"/>
              </a:ext>
            </a:extLst>
          </p:cNvPr>
          <p:cNvCxnSpPr/>
          <p:nvPr/>
        </p:nvCxnSpPr>
        <p:spPr>
          <a:xfrm>
            <a:off x="12980623" y="2291855"/>
            <a:ext cx="368795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F77BF15-D317-4FDC-8C3C-CF35F0AA5866}"/>
              </a:ext>
            </a:extLst>
          </p:cNvPr>
          <p:cNvCxnSpPr/>
          <p:nvPr/>
        </p:nvCxnSpPr>
        <p:spPr>
          <a:xfrm>
            <a:off x="12796225" y="7307803"/>
            <a:ext cx="368795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590251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76D09E-7982-4006-8CAE-B9CE1FB44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995" y="491429"/>
            <a:ext cx="14800185" cy="1509649"/>
          </a:xfrm>
        </p:spPr>
        <p:txBody>
          <a:bodyPr>
            <a:normAutofit/>
          </a:bodyPr>
          <a:lstStyle/>
          <a:p>
            <a:r>
              <a:rPr lang="ko-KR" altLang="en-US" sz="5400"/>
              <a:t>타언어와의 비교</a:t>
            </a: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68BDA179-0650-4CD3-9381-AEB3EB079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021253"/>
              </p:ext>
            </p:extLst>
          </p:nvPr>
        </p:nvGraphicFramePr>
        <p:xfrm>
          <a:off x="1164020" y="1844326"/>
          <a:ext cx="15533719" cy="74788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46520">
                  <a:extLst>
                    <a:ext uri="{9D8B030D-6E8A-4147-A177-3AD203B41FA5}">
                      <a16:colId xmlns:a16="http://schemas.microsoft.com/office/drawing/2014/main" val="1346137425"/>
                    </a:ext>
                  </a:extLst>
                </a:gridCol>
                <a:gridCol w="3551582">
                  <a:extLst>
                    <a:ext uri="{9D8B030D-6E8A-4147-A177-3AD203B41FA5}">
                      <a16:colId xmlns:a16="http://schemas.microsoft.com/office/drawing/2014/main" val="4069935035"/>
                    </a:ext>
                  </a:extLst>
                </a:gridCol>
                <a:gridCol w="3525077">
                  <a:extLst>
                    <a:ext uri="{9D8B030D-6E8A-4147-A177-3AD203B41FA5}">
                      <a16:colId xmlns:a16="http://schemas.microsoft.com/office/drawing/2014/main" val="4204233676"/>
                    </a:ext>
                  </a:extLst>
                </a:gridCol>
                <a:gridCol w="4810540">
                  <a:extLst>
                    <a:ext uri="{9D8B030D-6E8A-4147-A177-3AD203B41FA5}">
                      <a16:colId xmlns:a16="http://schemas.microsoft.com/office/drawing/2014/main" val="1408594740"/>
                    </a:ext>
                  </a:extLst>
                </a:gridCol>
              </a:tblGrid>
              <a:tr h="614224">
                <a:tc>
                  <a:txBody>
                    <a:bodyPr/>
                    <a:lstStyle/>
                    <a:p>
                      <a:pPr latinLnBrk="1"/>
                      <a:endParaRPr lang="ko-KR" alt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b="1"/>
                        <a:t>Python</a:t>
                      </a:r>
                      <a:endParaRPr lang="ko-KR" altLang="en-US" sz="3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b="1"/>
                        <a:t>C/Java</a:t>
                      </a:r>
                      <a:endParaRPr lang="ko-KR" altLang="en-US" sz="3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b="1"/>
                        <a:t>언어 선정 </a:t>
                      </a:r>
                      <a:r>
                        <a:rPr lang="ko-KR" altLang="en-US" sz="3200" b="1" err="1"/>
                        <a:t>고려점</a:t>
                      </a:r>
                      <a:endParaRPr lang="ko-KR" altLang="en-US" sz="32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5926357"/>
                  </a:ext>
                </a:extLst>
              </a:tr>
              <a:tr h="614224">
                <a:tc>
                  <a:txBody>
                    <a:bodyPr/>
                    <a:lstStyle/>
                    <a:p>
                      <a:pPr marL="457200" indent="-4572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800"/>
                        <a:t>학습 속도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2400"/>
                        <a:t>Python &gt; Java &gt; C</a:t>
                      </a:r>
                      <a:endParaRPr lang="ko-KR" altLang="en-US" sz="2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5376210"/>
                  </a:ext>
                </a:extLst>
              </a:tr>
              <a:tr h="614224">
                <a:tc>
                  <a:txBody>
                    <a:bodyPr/>
                    <a:lstStyle/>
                    <a:p>
                      <a:pPr marL="457200" indent="-4572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800"/>
                        <a:t>Program </a:t>
                      </a:r>
                      <a:r>
                        <a:rPr lang="ko-KR" altLang="en-US" sz="2800"/>
                        <a:t>수행 속도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2400"/>
                        <a:t>C &gt; Java &gt; Python</a:t>
                      </a:r>
                      <a:endParaRPr lang="ko-KR" altLang="en-US" sz="2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l" latinLnBrk="1"/>
                      <a:r>
                        <a:rPr lang="ko-KR" altLang="en-US" sz="2400" b="0"/>
                        <a:t>과거</a:t>
                      </a:r>
                      <a:r>
                        <a:rPr lang="en-US" altLang="ko-KR" sz="2400" b="0"/>
                        <a:t>– CPU </a:t>
                      </a:r>
                      <a:r>
                        <a:rPr lang="ko-KR" altLang="en-US" sz="2400" b="0"/>
                        <a:t>속도 및 가격 </a:t>
                      </a:r>
                      <a:br>
                        <a:rPr lang="en-US" altLang="ko-KR" sz="2400" b="0"/>
                      </a:br>
                      <a:endParaRPr lang="en-US" altLang="ko-KR" sz="2400" b="0"/>
                    </a:p>
                    <a:p>
                      <a:pPr algn="l" latinLnBrk="1"/>
                      <a:r>
                        <a:rPr lang="ko-KR" altLang="en-US" sz="2400" b="0"/>
                        <a:t>현재 </a:t>
                      </a:r>
                      <a:r>
                        <a:rPr lang="en-US" altLang="ko-KR" sz="2400" b="0"/>
                        <a:t>– </a:t>
                      </a:r>
                      <a:r>
                        <a:rPr lang="ko-KR" altLang="en-US" sz="2400" b="0"/>
                        <a:t>가독성 </a:t>
                      </a:r>
                      <a:r>
                        <a:rPr lang="en-US" altLang="ko-KR" sz="2400" b="0"/>
                        <a:t>/ </a:t>
                      </a:r>
                      <a:r>
                        <a:rPr lang="ko-KR" altLang="en-US" sz="2400" b="0"/>
                        <a:t>유지보수 용이성</a:t>
                      </a:r>
                      <a:endParaRPr lang="ko-KR" altLang="en-US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2739443"/>
                  </a:ext>
                </a:extLst>
              </a:tr>
              <a:tr h="614224">
                <a:tc>
                  <a:txBody>
                    <a:bodyPr/>
                    <a:lstStyle/>
                    <a:p>
                      <a:pPr marL="457200" indent="-4572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800"/>
                        <a:t>개발 생산성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2400"/>
                        <a:t>Python &gt; Java / C</a:t>
                      </a:r>
                      <a:endParaRPr lang="ko-KR" altLang="en-US" sz="2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5121852"/>
                  </a:ext>
                </a:extLst>
              </a:tr>
              <a:tr h="614224">
                <a:tc>
                  <a:txBody>
                    <a:bodyPr/>
                    <a:lstStyle/>
                    <a:p>
                      <a:pPr marL="457200" indent="-4572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800"/>
                        <a:t>유지 보수성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584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/>
                        <a:t>Python &gt; Java / C</a:t>
                      </a:r>
                      <a:endParaRPr lang="ko-KR" altLang="en-US" sz="2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584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6148181"/>
                  </a:ext>
                </a:extLst>
              </a:tr>
              <a:tr h="614224">
                <a:tc>
                  <a:txBody>
                    <a:bodyPr/>
                    <a:lstStyle/>
                    <a:p>
                      <a:pPr marL="457200" indent="-4572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800"/>
                        <a:t>OOP</a:t>
                      </a:r>
                      <a:endParaRPr lang="ko-KR" alt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/>
                        <a:t>지원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/>
                        <a:t>지원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697539"/>
                  </a:ext>
                </a:extLst>
              </a:tr>
              <a:tr h="614224">
                <a:tc>
                  <a:txBody>
                    <a:bodyPr/>
                    <a:lstStyle/>
                    <a:p>
                      <a:pPr marL="457200" indent="-4572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800"/>
                        <a:t>Functional P</a:t>
                      </a:r>
                      <a:endParaRPr lang="ko-KR" alt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/>
                        <a:t>지원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/>
                        <a:t>부분적 지원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3643619"/>
                  </a:ext>
                </a:extLst>
              </a:tr>
              <a:tr h="614224">
                <a:tc>
                  <a:txBody>
                    <a:bodyPr/>
                    <a:lstStyle/>
                    <a:p>
                      <a:pPr marL="457200" indent="-4572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800"/>
                        <a:t>Compile</a:t>
                      </a:r>
                      <a:endParaRPr lang="ko-KR" alt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/>
                        <a:t>없음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/>
                        <a:t>Compile </a:t>
                      </a:r>
                      <a:r>
                        <a:rPr lang="ko-KR" altLang="en-US" sz="2400"/>
                        <a:t>후 실행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/>
                        <a:t>Python </a:t>
                      </a:r>
                      <a:r>
                        <a:rPr lang="ko-KR" altLang="en-US" sz="2800"/>
                        <a:t>은 </a:t>
                      </a:r>
                      <a:r>
                        <a:rPr lang="en-US" altLang="ko-KR" sz="2800"/>
                        <a:t>Script </a:t>
                      </a:r>
                      <a:r>
                        <a:rPr lang="ko-KR" altLang="en-US" sz="2800"/>
                        <a:t>언어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8449590"/>
                  </a:ext>
                </a:extLst>
              </a:tr>
              <a:tr h="1444978">
                <a:tc>
                  <a:txBody>
                    <a:bodyPr/>
                    <a:lstStyle/>
                    <a:p>
                      <a:pPr marL="457200" indent="-4572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800"/>
                        <a:t>적용 분야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/>
                        <a:t>Web </a:t>
                      </a:r>
                      <a:r>
                        <a:rPr lang="ko-KR" altLang="en-US" sz="2400"/>
                        <a:t>에서 </a:t>
                      </a:r>
                      <a:r>
                        <a:rPr lang="en-US" altLang="ko-KR" sz="2400"/>
                        <a:t>Machine Learning </a:t>
                      </a:r>
                      <a:r>
                        <a:rPr lang="ko-KR" altLang="en-US" sz="2400"/>
                        <a:t>까지 전 분야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/>
                        <a:t>Web </a:t>
                      </a:r>
                      <a:r>
                        <a:rPr lang="ko-KR" altLang="en-US" sz="2400"/>
                        <a:t>개발의 주류</a:t>
                      </a:r>
                      <a:endParaRPr lang="en-US" altLang="ko-KR" sz="2400"/>
                    </a:p>
                    <a:p>
                      <a:pPr latinLnBrk="1"/>
                      <a:r>
                        <a:rPr lang="en-US" altLang="ko-KR" sz="2400"/>
                        <a:t>Mobile Application </a:t>
                      </a:r>
                      <a:r>
                        <a:rPr lang="ko-KR" altLang="en-US" sz="2400"/>
                        <a:t>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/>
                        <a:t>과학기술</a:t>
                      </a:r>
                      <a:r>
                        <a:rPr lang="en-US" altLang="ko-KR" sz="2400"/>
                        <a:t>, Data Science, Machine Learning </a:t>
                      </a:r>
                      <a:r>
                        <a:rPr lang="ko-KR" altLang="en-US" sz="2400"/>
                        <a:t>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2519741"/>
                  </a:ext>
                </a:extLst>
              </a:tr>
              <a:tr h="1120055">
                <a:tc>
                  <a:txBody>
                    <a:bodyPr/>
                    <a:lstStyle/>
                    <a:p>
                      <a:pPr marL="457200" indent="-4572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800"/>
                        <a:t>타언어와의 연결성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Python </a:t>
                      </a:r>
                      <a:r>
                        <a:rPr lang="ko-KR" altLang="en-US" sz="2400" dirty="0"/>
                        <a:t>의 별명은 </a:t>
                      </a:r>
                      <a:r>
                        <a:rPr lang="en-US" altLang="ko-KR" sz="2400" dirty="0"/>
                        <a:t>glue-language</a:t>
                      </a:r>
                    </a:p>
                    <a:p>
                      <a:pPr latinLnBrk="1"/>
                      <a:r>
                        <a:rPr lang="en-US" altLang="ko-KR" sz="2400" dirty="0"/>
                        <a:t>LPACK, Fortran, C++ </a:t>
                      </a:r>
                      <a:r>
                        <a:rPr lang="ko-KR" altLang="en-US" sz="2400" dirty="0"/>
                        <a:t>등과 </a:t>
                      </a:r>
                      <a:r>
                        <a:rPr lang="en-US" altLang="ko-KR" sz="2400" dirty="0"/>
                        <a:t>interface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400" dirty="0"/>
                        <a:t>대부분 </a:t>
                      </a:r>
                      <a:r>
                        <a:rPr lang="en-US" altLang="ko-KR" sz="2400" dirty="0"/>
                        <a:t>task </a:t>
                      </a:r>
                      <a:r>
                        <a:rPr lang="ko-KR" altLang="en-US" sz="2400" dirty="0"/>
                        <a:t>에서</a:t>
                      </a:r>
                      <a:r>
                        <a:rPr lang="en-US" altLang="ko-KR" sz="2400" dirty="0"/>
                        <a:t> </a:t>
                      </a:r>
                      <a:r>
                        <a:rPr lang="ko-KR" altLang="en-US" sz="2400" dirty="0"/>
                        <a:t>충분히 빠름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7550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026166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BEA0F6-BCF5-40F3-A049-9FB14C56C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39" y="254000"/>
            <a:ext cx="14800185" cy="1752600"/>
          </a:xfrm>
        </p:spPr>
        <p:txBody>
          <a:bodyPr>
            <a:normAutofit/>
          </a:bodyPr>
          <a:lstStyle/>
          <a:p>
            <a:r>
              <a:rPr lang="en-US" altLang="ko-KR" sz="4800" err="1"/>
              <a:t>Jupyter</a:t>
            </a:r>
            <a:r>
              <a:rPr lang="en-US" altLang="ko-KR" sz="4800"/>
              <a:t> Notebook </a:t>
            </a:r>
            <a:r>
              <a:rPr lang="ko-KR" altLang="en-US" sz="4800"/>
              <a:t>사용방법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F3387A-9B29-4293-B620-9A129AEAFD75}"/>
              </a:ext>
            </a:extLst>
          </p:cNvPr>
          <p:cNvSpPr txBox="1"/>
          <p:nvPr/>
        </p:nvSpPr>
        <p:spPr>
          <a:xfrm>
            <a:off x="1270039" y="2267226"/>
            <a:ext cx="6681316" cy="63196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자주 사용하는 </a:t>
            </a:r>
            <a:r>
              <a:rPr kumimoji="0" lang="en-US" altLang="ko-KR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short-cut key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3200"/>
          </a:p>
          <a:p>
            <a:pPr algn="l"/>
            <a:r>
              <a:rPr lang="en-US" altLang="ko-KR" sz="2800" b="0"/>
              <a:t>Shift + Enter : cell </a:t>
            </a:r>
            <a:r>
              <a:rPr lang="ko-KR" altLang="en-US" sz="2800" b="0"/>
              <a:t>실행 </a:t>
            </a:r>
            <a:r>
              <a:rPr lang="en-US" altLang="ko-KR" sz="2800" b="0"/>
              <a:t>+ </a:t>
            </a:r>
            <a:r>
              <a:rPr lang="ko-KR" altLang="en-US" sz="2800" b="0"/>
              <a:t>다음 </a:t>
            </a:r>
            <a:r>
              <a:rPr lang="en-US" altLang="ko-KR" sz="2800" b="0"/>
              <a:t>cell </a:t>
            </a:r>
            <a:r>
              <a:rPr lang="ko-KR" altLang="en-US" sz="2800" b="0"/>
              <a:t>이동</a:t>
            </a:r>
            <a:endParaRPr lang="en-US" altLang="ko-KR" sz="2800" b="0"/>
          </a:p>
          <a:p>
            <a:pPr algn="l"/>
            <a:endParaRPr kumimoji="0" lang="en-US" altLang="ko-KR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  <a:p>
            <a:pPr algn="l"/>
            <a:r>
              <a:rPr lang="en-US" altLang="ko-KR" sz="2800" b="0"/>
              <a:t>Ctrl + S : save</a:t>
            </a:r>
            <a:r>
              <a:rPr lang="ko-KR" altLang="en-US" sz="2800" b="0"/>
              <a:t> </a:t>
            </a:r>
            <a:r>
              <a:rPr lang="en-US" altLang="ko-KR" sz="2800" b="0"/>
              <a:t>+</a:t>
            </a:r>
            <a:r>
              <a:rPr lang="ko-KR" altLang="en-US" sz="2800" b="0"/>
              <a:t> </a:t>
            </a:r>
            <a:r>
              <a:rPr lang="en-US" altLang="ko-KR" sz="2800" b="0"/>
              <a:t>checkpoint</a:t>
            </a:r>
          </a:p>
          <a:p>
            <a:pPr algn="l"/>
            <a:endParaRPr kumimoji="0" lang="en-US" altLang="ko-KR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  <a:p>
            <a:pPr algn="l"/>
            <a:r>
              <a:rPr lang="en-US" altLang="ko-KR" sz="2800" b="0" err="1"/>
              <a:t>Esc+A</a:t>
            </a:r>
            <a:r>
              <a:rPr lang="en-US" altLang="ko-KR" sz="2800" b="0"/>
              <a:t> : </a:t>
            </a:r>
            <a:r>
              <a:rPr lang="ko-KR" altLang="en-US" sz="2800" b="0"/>
              <a:t>위쪽에 </a:t>
            </a:r>
            <a:r>
              <a:rPr lang="en-US" altLang="ko-KR" sz="2800" b="0"/>
              <a:t>cell </a:t>
            </a:r>
            <a:r>
              <a:rPr lang="ko-KR" altLang="en-US" sz="2800" b="0"/>
              <a:t>삽입</a:t>
            </a:r>
            <a:endParaRPr lang="en-US" altLang="ko-KR" sz="2800" b="0"/>
          </a:p>
          <a:p>
            <a:pPr algn="l"/>
            <a:r>
              <a:rPr kumimoji="0" lang="en-US" altLang="ko-KR" sz="28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Esc+B</a:t>
            </a:r>
            <a:r>
              <a:rPr kumimoji="0" lang="en-US" altLang="ko-KR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 : </a:t>
            </a:r>
            <a:r>
              <a:rPr kumimoji="0" lang="ko-KR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아래쪽에 </a:t>
            </a:r>
            <a:r>
              <a:rPr lang="en-US" altLang="ko-KR" sz="2800" b="0"/>
              <a:t>cell </a:t>
            </a:r>
            <a:r>
              <a:rPr lang="ko-KR" altLang="en-US" sz="2800" b="0"/>
              <a:t>삽입</a:t>
            </a:r>
            <a:endParaRPr lang="en-US" altLang="ko-KR" sz="2800" b="0"/>
          </a:p>
          <a:p>
            <a:pPr algn="l"/>
            <a:endParaRPr kumimoji="0" lang="en-US" altLang="ko-KR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  <a:p>
            <a:pPr algn="l"/>
            <a:r>
              <a:rPr lang="en-US" altLang="ko-KR" sz="2800" b="0" err="1"/>
              <a:t>Esc+X</a:t>
            </a:r>
            <a:r>
              <a:rPr lang="en-US" altLang="ko-KR" sz="2800" b="0"/>
              <a:t> : cell </a:t>
            </a:r>
            <a:r>
              <a:rPr lang="ko-KR" altLang="en-US" sz="2800" b="0"/>
              <a:t>삭제</a:t>
            </a:r>
            <a:endParaRPr lang="en-US" altLang="ko-KR" sz="2800" b="0"/>
          </a:p>
          <a:p>
            <a:pPr algn="l"/>
            <a:endParaRPr kumimoji="0" lang="en-US" altLang="ko-KR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  <a:p>
            <a:pPr algn="l"/>
            <a:r>
              <a:rPr kumimoji="0" lang="en-US" altLang="ko-KR" sz="28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Esc+</a:t>
            </a:r>
            <a:r>
              <a:rPr lang="en-US" altLang="ko-KR" sz="2800" b="0" err="1"/>
              <a:t>Z</a:t>
            </a:r>
            <a:r>
              <a:rPr lang="en-US" altLang="ko-KR" sz="2800" b="0"/>
              <a:t> : cell </a:t>
            </a:r>
            <a:r>
              <a:rPr lang="ko-KR" altLang="en-US" sz="2800" b="0"/>
              <a:t>삭제 취소</a:t>
            </a:r>
            <a:endParaRPr lang="en-US" altLang="ko-KR" sz="2800" b="0"/>
          </a:p>
          <a:p>
            <a:pPr algn="l"/>
            <a:endParaRPr kumimoji="0" lang="en-US" altLang="ko-KR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  <a:p>
            <a:pPr algn="l"/>
            <a:r>
              <a:rPr lang="en-US" altLang="ko-KR" sz="2800" b="0" err="1"/>
              <a:t>Esc+M</a:t>
            </a:r>
            <a:r>
              <a:rPr lang="en-US" altLang="ko-KR" sz="2800" b="0"/>
              <a:t> : cell </a:t>
            </a:r>
            <a:r>
              <a:rPr lang="ko-KR" altLang="en-US" sz="2800" b="0"/>
              <a:t>을 </a:t>
            </a:r>
            <a:r>
              <a:rPr lang="en-US" altLang="ko-KR" sz="2800" b="0"/>
              <a:t>markdown type</a:t>
            </a:r>
            <a:r>
              <a:rPr lang="ko-KR" altLang="en-US" sz="2800" b="0"/>
              <a:t> 으로 변경</a:t>
            </a:r>
            <a:endParaRPr kumimoji="0" lang="ko-KR" altLang="en-US" sz="2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E5C43C8-C815-4F5C-A4DC-05D60D877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8079" y="1774173"/>
            <a:ext cx="2838450" cy="1752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CF000B-4881-4388-A7ED-690AFA3A0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0131" y="3672547"/>
            <a:ext cx="8455611" cy="5613322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28AA0E3-DA9B-470A-810C-B905BFE0BD86}"/>
              </a:ext>
            </a:extLst>
          </p:cNvPr>
          <p:cNvCxnSpPr/>
          <p:nvPr/>
        </p:nvCxnSpPr>
        <p:spPr>
          <a:xfrm>
            <a:off x="11065565" y="2915479"/>
            <a:ext cx="821635" cy="0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3133649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48B052-CB9A-4C8E-B111-1C43DC5C2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0812" y="2233658"/>
            <a:ext cx="11054082" cy="2090704"/>
          </a:xfrm>
        </p:spPr>
        <p:txBody>
          <a:bodyPr>
            <a:normAutofit/>
          </a:bodyPr>
          <a:lstStyle/>
          <a:p>
            <a:r>
              <a:rPr lang="ko-KR" altLang="en-US"/>
              <a:t>개발도구 사용 방법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49666E2-8A4E-44CA-AB20-2D339F46460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4696286" y="3935895"/>
            <a:ext cx="7947690" cy="4784035"/>
          </a:xfrm>
        </p:spPr>
        <p:txBody>
          <a:bodyPr>
            <a:normAutofit/>
          </a:bodyPr>
          <a:lstStyle/>
          <a:p>
            <a:pPr marL="457200" indent="-457200" algn="l">
              <a:buFontTx/>
              <a:buChar char="-"/>
            </a:pPr>
            <a:r>
              <a:rPr lang="en-US" altLang="ko-KR" dirty="0"/>
              <a:t>VS</a:t>
            </a:r>
            <a:r>
              <a:rPr lang="ko-KR" altLang="en-US" dirty="0"/>
              <a:t> </a:t>
            </a:r>
            <a:r>
              <a:rPr lang="en-US" altLang="ko-KR" dirty="0"/>
              <a:t>Code </a:t>
            </a:r>
            <a:r>
              <a:rPr lang="ko-KR" altLang="en-US" dirty="0"/>
              <a:t>실행 방법</a:t>
            </a:r>
          </a:p>
          <a:p>
            <a:pPr marL="457200" indent="-457200" algn="l">
              <a:buFontTx/>
              <a:buChar char="-"/>
            </a:pPr>
            <a:r>
              <a:rPr lang="en-US" altLang="ko-KR" dirty="0"/>
              <a:t>Debugging </a:t>
            </a:r>
            <a:r>
              <a:rPr lang="ko-KR" altLang="en-US" dirty="0"/>
              <a:t>방법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9812773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895E0D-C56C-4258-8CA6-77A48AD6A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39" y="254000"/>
            <a:ext cx="14800185" cy="1270000"/>
          </a:xfrm>
        </p:spPr>
        <p:txBody>
          <a:bodyPr>
            <a:normAutofit/>
          </a:bodyPr>
          <a:lstStyle/>
          <a:p>
            <a:r>
              <a:rPr lang="en-US" altLang="ko-KR" sz="5400" dirty="0"/>
              <a:t>VS Code</a:t>
            </a:r>
            <a:endParaRPr lang="ko-KR" altLang="en-US" sz="54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5F71AC-7967-487B-BB51-58AC24A53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8" y="1636644"/>
            <a:ext cx="14800185" cy="5678556"/>
          </a:xfrm>
        </p:spPr>
        <p:txBody>
          <a:bodyPr anchor="t"/>
          <a:lstStyle/>
          <a:p>
            <a:r>
              <a:rPr lang="ko-KR" altLang="en-US" dirty="0"/>
              <a:t>비주얼 스튜디오 코드는 가볍고</a:t>
            </a:r>
            <a:r>
              <a:rPr lang="en-US" altLang="ko-KR" dirty="0"/>
              <a:t>, </a:t>
            </a:r>
            <a:r>
              <a:rPr lang="ko-KR" altLang="en-US" dirty="0"/>
              <a:t>맥</a:t>
            </a:r>
            <a:r>
              <a:rPr lang="en-US" altLang="ko-KR" dirty="0"/>
              <a:t>,</a:t>
            </a:r>
            <a:r>
              <a:rPr lang="ko-KR" altLang="en-US" dirty="0"/>
              <a:t>리눅스</a:t>
            </a:r>
            <a:r>
              <a:rPr lang="en-US" altLang="ko-KR" dirty="0"/>
              <a:t>,</a:t>
            </a:r>
            <a:r>
              <a:rPr lang="ko-KR" altLang="en-US" dirty="0"/>
              <a:t>윈도우에서 모두 실행 가능하고</a:t>
            </a:r>
            <a:r>
              <a:rPr lang="en-US" altLang="ko-KR" dirty="0"/>
              <a:t>, </a:t>
            </a:r>
            <a:r>
              <a:rPr lang="ko-KR" altLang="en-US" dirty="0"/>
              <a:t>무료인 코드 편집기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확장 프로그램을 통해 에디터 기능을 확장</a:t>
            </a:r>
            <a:r>
              <a:rPr lang="en-US" altLang="ko-KR" dirty="0"/>
              <a:t> </a:t>
            </a:r>
            <a:r>
              <a:rPr lang="ko-KR" altLang="en-US" dirty="0" err="1"/>
              <a:t>시킬수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</a:p>
          <a:p>
            <a:r>
              <a:rPr lang="ko-KR" alt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사용설명 </a:t>
            </a:r>
            <a:r>
              <a:rPr lang="en-US" altLang="ko-KR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(https://demun.github.io/vscode-tutorial</a:t>
            </a:r>
            <a:r>
              <a:rPr lang="en-US" altLang="ko-KR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altLang="ko-KR" dirty="0">
                <a:solidFill>
                  <a:srgbClr val="0070C0"/>
                </a:solidFill>
              </a:rPr>
              <a:t>)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B00C21-4F7A-48EB-9145-8326F58C9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914" y="5112716"/>
            <a:ext cx="7798904" cy="4386884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09FAC82-30FC-4BD3-ACC4-43D82B6FE90A}"/>
              </a:ext>
            </a:extLst>
          </p:cNvPr>
          <p:cNvSpPr/>
          <p:nvPr/>
        </p:nvSpPr>
        <p:spPr>
          <a:xfrm>
            <a:off x="10840278" y="5698437"/>
            <a:ext cx="1139687" cy="1364972"/>
          </a:xfrm>
          <a:prstGeom prst="roundRect">
            <a:avLst/>
          </a:prstGeom>
          <a:noFill/>
          <a:ln w="381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187562899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B1A71-C180-4E35-AD73-35FC12A56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39" y="254000"/>
            <a:ext cx="14800185" cy="1323009"/>
          </a:xfrm>
        </p:spPr>
        <p:txBody>
          <a:bodyPr>
            <a:normAutofit/>
          </a:bodyPr>
          <a:lstStyle/>
          <a:p>
            <a:r>
              <a:rPr lang="en-US" altLang="ko-KR" sz="6000" dirty="0" err="1"/>
              <a:t>VScode</a:t>
            </a:r>
            <a:r>
              <a:rPr lang="en-US" altLang="ko-KR" sz="6000" dirty="0"/>
              <a:t> </a:t>
            </a:r>
            <a:r>
              <a:rPr lang="ko-KR" altLang="en-US" sz="6000" dirty="0"/>
              <a:t>설치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89E6BE-FB4A-4A9C-9A80-A1245821E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042" y="1920837"/>
            <a:ext cx="13502125" cy="746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92157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910FF5-C2CB-441F-BFA1-3509DD14D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38" y="625061"/>
            <a:ext cx="14800185" cy="1442278"/>
          </a:xfrm>
        </p:spPr>
        <p:txBody>
          <a:bodyPr>
            <a:normAutofit/>
          </a:bodyPr>
          <a:lstStyle/>
          <a:p>
            <a:r>
              <a:rPr lang="ko-KR" altLang="en-US" sz="4400" dirty="0"/>
              <a:t>확장프로그램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867EAB-BC09-4F67-B0D6-A34418D7BA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6144" y="2067339"/>
            <a:ext cx="14800185" cy="6286500"/>
          </a:xfrm>
        </p:spPr>
        <p:txBody>
          <a:bodyPr anchor="t"/>
          <a:lstStyle/>
          <a:p>
            <a:r>
              <a:rPr lang="ko-KR" altLang="en-US" dirty="0"/>
              <a:t>에디터의 기본 기능보다 더 많은 기능을 </a:t>
            </a:r>
            <a:r>
              <a:rPr lang="ko-KR" altLang="en-US" dirty="0" err="1"/>
              <a:t>마켓플레이스에서</a:t>
            </a:r>
            <a:r>
              <a:rPr lang="ko-KR" altLang="en-US" dirty="0"/>
              <a:t> 다운로드해서 사용할 수 있다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6EF28C-9975-45C9-9EBC-C49F434AA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962" y="3315354"/>
            <a:ext cx="7481785" cy="581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03263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31916-A4F6-4BA5-A674-9298B1AAE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sz="6000" dirty="0"/>
              <a:t>필수 설치 </a:t>
            </a:r>
            <a:r>
              <a:rPr lang="en-US" altLang="ko-KR" sz="6000" dirty="0"/>
              <a:t>Extension</a:t>
            </a:r>
            <a:endParaRPr lang="ko-KR" altLang="en-US" sz="6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9F085A-68F5-4FC0-8AA9-7C6594856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2872" y="3463947"/>
            <a:ext cx="6967352" cy="30852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5C4B49-C0EB-4719-99A1-5C74F4F66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52" y="2575558"/>
            <a:ext cx="6873836" cy="24309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E4D6E9A-436F-4FC2-86F4-677C055D0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770" y="5991121"/>
            <a:ext cx="6896698" cy="240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83882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910FF5-C2CB-441F-BFA1-3509DD14D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38" y="625061"/>
            <a:ext cx="14800185" cy="1442278"/>
          </a:xfrm>
        </p:spPr>
        <p:txBody>
          <a:bodyPr>
            <a:normAutofit/>
          </a:bodyPr>
          <a:lstStyle/>
          <a:p>
            <a:r>
              <a:rPr lang="ko-KR" altLang="en-US" sz="4400" dirty="0"/>
              <a:t>터미널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867EAB-BC09-4F67-B0D6-A34418D7BA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6144" y="2067339"/>
            <a:ext cx="14800185" cy="6286500"/>
          </a:xfrm>
        </p:spPr>
        <p:txBody>
          <a:bodyPr anchor="t"/>
          <a:lstStyle/>
          <a:p>
            <a:r>
              <a:rPr lang="en-US" altLang="ko-KR" dirty="0" err="1"/>
              <a:t>vscode</a:t>
            </a:r>
            <a:r>
              <a:rPr lang="en-US" altLang="ko-KR" dirty="0"/>
              <a:t> </a:t>
            </a:r>
            <a:r>
              <a:rPr lang="ko-KR" altLang="en-US" dirty="0"/>
              <a:t>는 하단에 터미널을 통해 명령을 실행할 수도 있다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3CC5BE-26BD-4101-95DD-579182B91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863" y="3299791"/>
            <a:ext cx="14772466" cy="564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80131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D0C66A-8F2E-46A1-A26D-53562C3CA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39" y="254000"/>
            <a:ext cx="14800185" cy="1468783"/>
          </a:xfrm>
        </p:spPr>
        <p:txBody>
          <a:bodyPr>
            <a:normAutofit/>
          </a:bodyPr>
          <a:lstStyle/>
          <a:p>
            <a:r>
              <a:rPr lang="en-US" altLang="ko-KR" sz="6000" dirty="0"/>
              <a:t>VSCODE debugging</a:t>
            </a:r>
            <a:endParaRPr lang="ko-KR" altLang="en-US" sz="60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5A6D84-C967-486C-92C4-AAEF78659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1805692"/>
            <a:ext cx="14800185" cy="6286500"/>
          </a:xfrm>
        </p:spPr>
        <p:txBody>
          <a:bodyPr anchor="t"/>
          <a:lstStyle/>
          <a:p>
            <a:r>
              <a:rPr lang="en-US" altLang="ko-KR" dirty="0" err="1"/>
              <a:t>launch.json</a:t>
            </a:r>
            <a:r>
              <a:rPr lang="en-US" altLang="ko-KR" dirty="0"/>
              <a:t> file </a:t>
            </a:r>
            <a:r>
              <a:rPr lang="ko-KR" altLang="en-US" dirty="0"/>
              <a:t>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E56274-E6CC-4FA3-92B3-8FD4BB273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109" y="2805112"/>
            <a:ext cx="4752975" cy="41433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543800F-29A8-4BBF-8587-853547EB5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772" y="1805692"/>
            <a:ext cx="8093877" cy="39984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9ED3BEB-4AB9-471B-926E-07EF60CD7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6749" y="4400549"/>
            <a:ext cx="6076950" cy="50958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84957507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9119E22-5F45-4A5A-B494-97EB17AFC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378" y="2919412"/>
            <a:ext cx="13877925" cy="4829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EE3963-B1E7-49B0-9E9B-11E63A58A06A}"/>
              </a:ext>
            </a:extLst>
          </p:cNvPr>
          <p:cNvSpPr txBox="1"/>
          <p:nvPr/>
        </p:nvSpPr>
        <p:spPr>
          <a:xfrm>
            <a:off x="1616744" y="1738273"/>
            <a:ext cx="327333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800" dirty="0"/>
              <a:t>중단점 설정 및 실행</a:t>
            </a:r>
            <a:endParaRPr kumimoji="0" lang="ko-KR" alt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730675913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CAADF28-B5AF-4260-A352-6AE082F64DA9}"/>
              </a:ext>
            </a:extLst>
          </p:cNvPr>
          <p:cNvSpPr txBox="1">
            <a:spLocks/>
          </p:cNvSpPr>
          <p:nvPr/>
        </p:nvSpPr>
        <p:spPr>
          <a:xfrm>
            <a:off x="2688535" y="41965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pPr hangingPunct="1"/>
            <a:r>
              <a:rPr lang="en-US" altLang="ko-KR" sz="4400" dirty="0" err="1"/>
              <a:t>Github</a:t>
            </a:r>
            <a:r>
              <a:rPr lang="ko-KR" altLang="en-US" sz="4400" dirty="0"/>
              <a:t> </a:t>
            </a:r>
            <a:r>
              <a:rPr lang="en-US" altLang="ko-KR" sz="4400" dirty="0"/>
              <a:t>Repository </a:t>
            </a:r>
            <a:r>
              <a:rPr lang="ko-KR" altLang="en-US" sz="4400" dirty="0"/>
              <a:t>를</a:t>
            </a:r>
            <a:r>
              <a:rPr lang="en-US" altLang="ko-KR" sz="4400" dirty="0"/>
              <a:t> Local PC </a:t>
            </a:r>
            <a:r>
              <a:rPr lang="ko-KR" altLang="en-US" sz="4400" dirty="0"/>
              <a:t>에 복사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EAEB30-E83E-4AA6-89A7-413A8A3AECC1}"/>
              </a:ext>
            </a:extLst>
          </p:cNvPr>
          <p:cNvSpPr txBox="1"/>
          <p:nvPr/>
        </p:nvSpPr>
        <p:spPr>
          <a:xfrm>
            <a:off x="875778" y="1872670"/>
            <a:ext cx="1438855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ko-KR" sz="3600" u="sng" dirty="0">
                <a:solidFill>
                  <a:srgbClr val="FF0000"/>
                </a:solidFill>
              </a:rPr>
              <a:t>https://github.com/ironmanciti/AlgorithmPython</a:t>
            </a:r>
            <a:endParaRPr kumimoji="0" lang="ko-KR" altLang="en-US" sz="3600" b="1" i="0" u="sng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6673DD-96DF-495F-BF1A-589FBA284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538" y="3033455"/>
            <a:ext cx="8939184" cy="625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84965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534DC-61F5-4CF5-A3C8-D2E914070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39" y="254000"/>
            <a:ext cx="14800185" cy="1521791"/>
          </a:xfrm>
        </p:spPr>
        <p:txBody>
          <a:bodyPr>
            <a:normAutofit/>
          </a:bodyPr>
          <a:lstStyle/>
          <a:p>
            <a:r>
              <a:rPr lang="en-US" altLang="ko-KR" sz="5400" dirty="0"/>
              <a:t>Coding</a:t>
            </a:r>
            <a:r>
              <a:rPr lang="ko-KR" altLang="en-US" sz="5400" dirty="0"/>
              <a:t> </a:t>
            </a:r>
            <a:r>
              <a:rPr lang="en-US" altLang="ko-KR" sz="5400" dirty="0"/>
              <a:t>Style</a:t>
            </a:r>
            <a:r>
              <a:rPr lang="ko-KR" altLang="en-US" sz="5400" dirty="0"/>
              <a:t> 비교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FB464C-CCE6-4F00-B510-CB093CA92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93695" y="1923021"/>
            <a:ext cx="14800185" cy="7036904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sz="3800" b="1"/>
              <a:t>C</a:t>
            </a:r>
            <a:br>
              <a:rPr lang="en-US" altLang="ko-KR"/>
            </a:br>
            <a:br>
              <a:rPr lang="en-US" altLang="ko-KR"/>
            </a:br>
            <a:r>
              <a:rPr lang="en-US" altLang="ko-KR"/>
              <a:t>#include &lt;</a:t>
            </a:r>
            <a:r>
              <a:rPr lang="en-US" altLang="ko-KR" err="1"/>
              <a:t>studio.h</a:t>
            </a:r>
            <a:r>
              <a:rPr lang="en-US" altLang="ko-KR"/>
              <a:t>&gt;</a:t>
            </a:r>
            <a:br>
              <a:rPr lang="en-US" altLang="ko-KR"/>
            </a:br>
            <a:r>
              <a:rPr lang="en-US" altLang="ko-KR"/>
              <a:t>int main(int </a:t>
            </a:r>
            <a:r>
              <a:rPr lang="en-US" altLang="ko-KR" err="1"/>
              <a:t>argc</a:t>
            </a:r>
            <a:r>
              <a:rPr lang="en-US" altLang="ko-KR"/>
              <a:t>, char ** </a:t>
            </a:r>
            <a:r>
              <a:rPr lang="en-US" altLang="ko-KR" err="1"/>
              <a:t>argv</a:t>
            </a:r>
            <a:r>
              <a:rPr lang="en-US" altLang="ko-KR"/>
              <a:t>) {</a:t>
            </a:r>
            <a:br>
              <a:rPr lang="en-US" altLang="ko-KR"/>
            </a:br>
            <a:r>
              <a:rPr lang="en-US" altLang="ko-KR"/>
              <a:t>		</a:t>
            </a:r>
            <a:r>
              <a:rPr lang="en-US" altLang="ko-KR" err="1"/>
              <a:t>printf</a:t>
            </a:r>
            <a:r>
              <a:rPr lang="en-US" altLang="ko-KR"/>
              <a:t>(“Hello, World!\n”);</a:t>
            </a:r>
            <a:br>
              <a:rPr lang="en-US" altLang="ko-KR"/>
            </a:br>
            <a:r>
              <a:rPr lang="en-US" altLang="ko-KR"/>
              <a:t>}</a:t>
            </a:r>
          </a:p>
          <a:p>
            <a:r>
              <a:rPr lang="en-US" altLang="ko-KR" sz="3800" b="1"/>
              <a:t>Java</a:t>
            </a:r>
            <a:br>
              <a:rPr lang="en-US" altLang="ko-KR"/>
            </a:br>
            <a:br>
              <a:rPr lang="en-US" altLang="ko-KR"/>
            </a:br>
            <a:r>
              <a:rPr lang="en-US" altLang="ko-KR"/>
              <a:t>public class Hello{</a:t>
            </a:r>
            <a:br>
              <a:rPr lang="en-US" altLang="ko-KR"/>
            </a:br>
            <a:r>
              <a:rPr lang="en-US" altLang="ko-KR"/>
              <a:t>		public status void main(String </a:t>
            </a:r>
            <a:r>
              <a:rPr lang="en-US" altLang="ko-KR" err="1"/>
              <a:t>argv</a:t>
            </a:r>
            <a:r>
              <a:rPr lang="en-US" altLang="ko-KR"/>
              <a:t>[]){</a:t>
            </a:r>
            <a:br>
              <a:rPr lang="en-US" altLang="ko-KR"/>
            </a:br>
            <a:r>
              <a:rPr lang="en-US" altLang="ko-KR"/>
              <a:t>			</a:t>
            </a:r>
            <a:r>
              <a:rPr lang="en-US" altLang="ko-KR" err="1"/>
              <a:t>system.out.println</a:t>
            </a:r>
            <a:r>
              <a:rPr lang="en-US" altLang="ko-KR"/>
              <a:t>(“Hello, World!”);</a:t>
            </a:r>
            <a:br>
              <a:rPr lang="en-US" altLang="ko-KR"/>
            </a:br>
            <a:r>
              <a:rPr lang="en-US" altLang="ko-KR"/>
              <a:t>		}</a:t>
            </a:r>
            <a:br>
              <a:rPr lang="en-US" altLang="ko-KR"/>
            </a:br>
            <a:r>
              <a:rPr lang="en-US" altLang="ko-KR"/>
              <a:t>}</a:t>
            </a:r>
          </a:p>
          <a:p>
            <a:r>
              <a:rPr lang="en-US" altLang="ko-KR" sz="3800" b="1"/>
              <a:t>Python</a:t>
            </a:r>
            <a:br>
              <a:rPr lang="en-US" altLang="ko-KR"/>
            </a:br>
            <a:br>
              <a:rPr lang="en-US" altLang="ko-KR"/>
            </a:br>
            <a:r>
              <a:rPr lang="en-US" altLang="ko-KR"/>
              <a:t>print(“Hello, World!”)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64DA35-6BAA-4C09-B750-ED5D66BC80F1}"/>
              </a:ext>
            </a:extLst>
          </p:cNvPr>
          <p:cNvSpPr txBox="1"/>
          <p:nvPr/>
        </p:nvSpPr>
        <p:spPr>
          <a:xfrm>
            <a:off x="10074871" y="3861553"/>
            <a:ext cx="4983737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{ } </a:t>
            </a:r>
            <a:r>
              <a:rPr lang="ko-KR" altLang="en-US" sz="3200" b="0"/>
              <a:t>로 </a:t>
            </a:r>
            <a:r>
              <a:rPr kumimoji="0" lang="en-US" altLang="ko-KR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block </a:t>
            </a:r>
            <a:r>
              <a: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구분</a:t>
            </a:r>
            <a:endParaRPr kumimoji="0" lang="en-US" altLang="ko-KR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3200" b="0"/>
              <a:t>; </a:t>
            </a:r>
            <a:r>
              <a:rPr lang="ko-KR" altLang="en-US" sz="3200" b="0"/>
              <a:t>로 </a:t>
            </a:r>
            <a:r>
              <a:rPr lang="en-US" altLang="ko-KR" sz="3200" b="0"/>
              <a:t>statement </a:t>
            </a:r>
            <a:r>
              <a:rPr lang="ko-KR" altLang="en-US" sz="3200" b="0"/>
              <a:t>종료 구분</a:t>
            </a:r>
            <a:endParaRPr lang="en-US" altLang="ko-KR" sz="3200" b="0"/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함수의 반환 자료형 명시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E319EF-6B54-4E7F-9495-7B8686FADCA5}"/>
              </a:ext>
            </a:extLst>
          </p:cNvPr>
          <p:cNvSpPr txBox="1"/>
          <p:nvPr/>
        </p:nvSpPr>
        <p:spPr>
          <a:xfrm>
            <a:off x="11866535" y="8030818"/>
            <a:ext cx="92333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없음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C8F36EF-6933-4524-AD27-F0E3A0F6AF38}"/>
              </a:ext>
            </a:extLst>
          </p:cNvPr>
          <p:cNvSpPr/>
          <p:nvPr/>
        </p:nvSpPr>
        <p:spPr>
          <a:xfrm>
            <a:off x="9193787" y="4651513"/>
            <a:ext cx="503583" cy="450574"/>
          </a:xfrm>
          <a:prstGeom prst="rightArrow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0C1CCA8F-7A4D-4BB9-A142-32BCC3F882F1}"/>
              </a:ext>
            </a:extLst>
          </p:cNvPr>
          <p:cNvSpPr/>
          <p:nvPr/>
        </p:nvSpPr>
        <p:spPr>
          <a:xfrm>
            <a:off x="12083035" y="6444597"/>
            <a:ext cx="490330" cy="410818"/>
          </a:xfrm>
          <a:prstGeom prst="downArrow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181422977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BBF280-488D-44B1-98D3-4C1589798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371" y="519290"/>
            <a:ext cx="14955520" cy="1268871"/>
          </a:xfrm>
        </p:spPr>
        <p:txBody>
          <a:bodyPr>
            <a:normAutofit fontScale="90000"/>
          </a:bodyPr>
          <a:lstStyle/>
          <a:p>
            <a:r>
              <a:rPr lang="en-US" altLang="ko-KR"/>
              <a:t>Chrome Web Server App </a:t>
            </a:r>
            <a:r>
              <a:rPr lang="ko-KR" altLang="en-US"/>
              <a:t>설치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33BE4D-A4EC-4EDE-B468-458C28705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199" y="3023676"/>
            <a:ext cx="8255660" cy="5798204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597680-EB29-47C5-BA90-A734C4983FD5}"/>
              </a:ext>
            </a:extLst>
          </p:cNvPr>
          <p:cNvSpPr txBox="1"/>
          <p:nvPr/>
        </p:nvSpPr>
        <p:spPr>
          <a:xfrm>
            <a:off x="390730" y="2063262"/>
            <a:ext cx="10415031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13"/>
              <a:t>Chrome </a:t>
            </a:r>
            <a:r>
              <a:rPr lang="en-US" altLang="ko-KR" sz="3413">
                <a:sym typeface="Wingdings" panose="05000000000000000000" pitchFamily="2" charset="2"/>
              </a:rPr>
              <a:t></a:t>
            </a:r>
            <a:r>
              <a:rPr lang="en-US" altLang="ko-KR" sz="3413"/>
              <a:t> Web Server for Chrome </a:t>
            </a:r>
            <a:r>
              <a:rPr lang="ko-KR" altLang="en-US" sz="3413"/>
              <a:t>검색 </a:t>
            </a:r>
            <a:r>
              <a:rPr lang="en-US" altLang="ko-KR" sz="3413">
                <a:sym typeface="Wingdings" panose="05000000000000000000" pitchFamily="2" charset="2"/>
              </a:rPr>
              <a:t></a:t>
            </a:r>
            <a:r>
              <a:rPr lang="en-US" altLang="ko-KR" sz="3413"/>
              <a:t> </a:t>
            </a:r>
            <a:r>
              <a:rPr lang="ko-KR" altLang="en-US" sz="3413" err="1"/>
              <a:t>앱실행</a:t>
            </a:r>
            <a:endParaRPr lang="ko-KR" altLang="en-US" sz="3413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3D6078-B66B-4685-A122-CA547F6ED12E}"/>
              </a:ext>
            </a:extLst>
          </p:cNvPr>
          <p:cNvSpPr txBox="1"/>
          <p:nvPr/>
        </p:nvSpPr>
        <p:spPr>
          <a:xfrm>
            <a:off x="12580390" y="6677466"/>
            <a:ext cx="2494593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13"/>
              <a:t>사용법 설명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3ED2BA2-471A-4C7B-B5F9-88DA858E9610}"/>
              </a:ext>
            </a:extLst>
          </p:cNvPr>
          <p:cNvCxnSpPr>
            <a:endCxn id="5" idx="1"/>
          </p:cNvCxnSpPr>
          <p:nvPr/>
        </p:nvCxnSpPr>
        <p:spPr>
          <a:xfrm flipV="1">
            <a:off x="11141877" y="6986237"/>
            <a:ext cx="1438513" cy="28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715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0971EB8-0398-433C-8E4D-29ADB086B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627" y="1386177"/>
            <a:ext cx="14620242" cy="65532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16D577-27E6-42BA-A361-BA3C463819B3}"/>
              </a:ext>
            </a:extLst>
          </p:cNvPr>
          <p:cNvSpPr txBox="1"/>
          <p:nvPr/>
        </p:nvSpPr>
        <p:spPr>
          <a:xfrm>
            <a:off x="1955950" y="1250407"/>
            <a:ext cx="3249608" cy="6175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3413"/>
              <a:t>chrome://apps</a:t>
            </a:r>
            <a:endParaRPr lang="ko-KR" altLang="en-US" sz="3413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3C4B315-CE80-489B-9314-EA8DFBB92510}"/>
              </a:ext>
            </a:extLst>
          </p:cNvPr>
          <p:cNvSpPr/>
          <p:nvPr/>
        </p:nvSpPr>
        <p:spPr>
          <a:xfrm>
            <a:off x="12364208" y="5676059"/>
            <a:ext cx="1691244" cy="1964262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413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7BCE6C-5FFA-48DB-9A83-79FD8DD28CC3}"/>
              </a:ext>
            </a:extLst>
          </p:cNvPr>
          <p:cNvSpPr txBox="1"/>
          <p:nvPr/>
        </p:nvSpPr>
        <p:spPr>
          <a:xfrm>
            <a:off x="12440266" y="7939394"/>
            <a:ext cx="3230372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13"/>
              <a:t>Click </a:t>
            </a:r>
            <a:r>
              <a:rPr lang="ko-KR" altLang="en-US" sz="3413"/>
              <a:t>하여 실행</a:t>
            </a: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397F940-1FB0-A040-8643-4EE20559601A}"/>
              </a:ext>
            </a:extLst>
          </p:cNvPr>
          <p:cNvSpPr/>
          <p:nvPr/>
        </p:nvSpPr>
        <p:spPr>
          <a:xfrm>
            <a:off x="1500996" y="1052423"/>
            <a:ext cx="3985404" cy="968400"/>
          </a:xfrm>
          <a:prstGeom prst="round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7382873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4569C47-7B76-0740-9C26-1157E2548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35" y="241300"/>
            <a:ext cx="4800600" cy="9271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523FCE4-C287-9849-AE14-6BCF8EBEC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8513" y="1650957"/>
            <a:ext cx="5151541" cy="464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FB52BC-A403-FD4E-B17A-1830F87EB1B6}"/>
              </a:ext>
            </a:extLst>
          </p:cNvPr>
          <p:cNvSpPr txBox="1"/>
          <p:nvPr/>
        </p:nvSpPr>
        <p:spPr>
          <a:xfrm>
            <a:off x="5911835" y="2889589"/>
            <a:ext cx="3054041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13" dirty="0"/>
              <a:t>directory </a:t>
            </a:r>
            <a:r>
              <a:rPr lang="ko-KR" altLang="en-US" sz="3413" dirty="0"/>
              <a:t>선택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1E016D-9F14-7B4A-BD56-CBD4A7B3C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714" y="6656623"/>
            <a:ext cx="4080267" cy="30969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C6D6D3-58FE-0C4A-A5C5-230589835515}"/>
              </a:ext>
            </a:extLst>
          </p:cNvPr>
          <p:cNvSpPr txBox="1"/>
          <p:nvPr/>
        </p:nvSpPr>
        <p:spPr>
          <a:xfrm>
            <a:off x="3975238" y="8701895"/>
            <a:ext cx="4139274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13" dirty="0"/>
              <a:t>Port </a:t>
            </a:r>
            <a:r>
              <a:rPr lang="ko-KR" altLang="en-US" sz="3413" dirty="0"/>
              <a:t>변경 </a:t>
            </a:r>
            <a:r>
              <a:rPr lang="en-US" altLang="ko-KR" sz="3413" dirty="0"/>
              <a:t>(optional)</a:t>
            </a:r>
            <a:endParaRPr lang="ko-KR" altLang="en-US" sz="3413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F32C60-2938-7444-813C-5C887E7B4F6D}"/>
              </a:ext>
            </a:extLst>
          </p:cNvPr>
          <p:cNvSpPr txBox="1"/>
          <p:nvPr/>
        </p:nvSpPr>
        <p:spPr>
          <a:xfrm>
            <a:off x="2670897" y="1958414"/>
            <a:ext cx="3980577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13"/>
              <a:t>Web server </a:t>
            </a:r>
            <a:r>
              <a:rPr lang="ko-KR" altLang="en-US" sz="3413"/>
              <a:t>재시동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EAF2379-DAEA-7544-B5DE-6808C47C3AC6}"/>
              </a:ext>
            </a:extLst>
          </p:cNvPr>
          <p:cNvSpPr/>
          <p:nvPr/>
        </p:nvSpPr>
        <p:spPr>
          <a:xfrm>
            <a:off x="1604513" y="3847381"/>
            <a:ext cx="2225615" cy="504000"/>
          </a:xfrm>
          <a:prstGeom prst="round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FD15A90-0026-9345-A9C0-4DC80F18978B}"/>
              </a:ext>
            </a:extLst>
          </p:cNvPr>
          <p:cNvCxnSpPr>
            <a:stCxn id="10" idx="3"/>
          </p:cNvCxnSpPr>
          <p:nvPr/>
        </p:nvCxnSpPr>
        <p:spPr>
          <a:xfrm>
            <a:off x="3830128" y="4099381"/>
            <a:ext cx="6918385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1275049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A5EB61-2478-44A7-9237-DA2B71E38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Tkinter</a:t>
            </a:r>
            <a:r>
              <a:rPr lang="en-US" altLang="ko-KR" dirty="0"/>
              <a:t> </a:t>
            </a:r>
            <a:r>
              <a:rPr lang="ko-KR" altLang="en-US" dirty="0"/>
              <a:t>활용 </a:t>
            </a:r>
            <a:br>
              <a:rPr lang="en-US" altLang="ko-KR" dirty="0"/>
            </a:br>
            <a:r>
              <a:rPr lang="en-US" altLang="ko-KR" dirty="0"/>
              <a:t>Capstone Project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6626E5D-BF7D-42AB-AAEB-844714E851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818130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0F6C46-44F7-4A3A-8B9E-2B96B746B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4900" y="762000"/>
            <a:ext cx="14955520" cy="82295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 err="1"/>
              <a:t>Tkinter</a:t>
            </a:r>
            <a:r>
              <a:rPr lang="en-US" altLang="ko-KR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altLang="ko-KR" dirty="0" err="1"/>
              <a:t>Tkinter</a:t>
            </a:r>
            <a:r>
              <a:rPr lang="ko-KR" altLang="en-US" dirty="0"/>
              <a:t>는 </a:t>
            </a:r>
            <a:r>
              <a:rPr lang="en-US" altLang="ko-KR" dirty="0"/>
              <a:t>Python</a:t>
            </a:r>
            <a:r>
              <a:rPr lang="ko-KR" altLang="en-US" dirty="0"/>
              <a:t>과 함께 제공되는 </a:t>
            </a:r>
            <a:r>
              <a:rPr lang="en-US" altLang="ko-KR" dirty="0"/>
              <a:t>Tk GUI </a:t>
            </a:r>
            <a:r>
              <a:rPr lang="ko-KR" altLang="en-US" dirty="0" err="1"/>
              <a:t>툴킷에</a:t>
            </a:r>
            <a:r>
              <a:rPr lang="ko-KR" altLang="en-US" dirty="0"/>
              <a:t> 대한 </a:t>
            </a:r>
            <a:r>
              <a:rPr lang="en-US" altLang="ko-KR" dirty="0"/>
              <a:t>Python </a:t>
            </a:r>
            <a:br>
              <a:rPr lang="en-US" altLang="ko-KR" dirty="0"/>
            </a:br>
            <a:r>
              <a:rPr lang="ko-KR" altLang="en-US" dirty="0"/>
              <a:t>인터페이스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 err="1"/>
              <a:t>Tkinter</a:t>
            </a:r>
            <a:r>
              <a:rPr lang="en-US" altLang="ko-KR" dirty="0"/>
              <a:t> </a:t>
            </a:r>
            <a:r>
              <a:rPr lang="ko-KR" altLang="en-US" dirty="0"/>
              <a:t>를 이용한 </a:t>
            </a:r>
            <a:r>
              <a:rPr lang="en-US" altLang="ko-KR" dirty="0"/>
              <a:t>GUI programming </a:t>
            </a:r>
            <a:r>
              <a:rPr lang="ko-KR" altLang="en-US" dirty="0"/>
              <a:t>단계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Import the </a:t>
            </a:r>
            <a:r>
              <a:rPr lang="en-US" altLang="ko-KR" b="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Tkinter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module.</a:t>
            </a:r>
          </a:p>
          <a:p>
            <a:pPr lvl="1">
              <a:lnSpc>
                <a:spcPct val="100000"/>
              </a:lnSpc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GUI application main window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생성</a:t>
            </a:r>
            <a:endParaRPr lang="en-US" altLang="ko-KR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GUI application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에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widget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추가</a:t>
            </a:r>
            <a:endParaRPr lang="en-US" altLang="ko-KR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main event loop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을 실행시켜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event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처리</a:t>
            </a:r>
            <a:endParaRPr lang="en-US" altLang="ko-KR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5954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68C86-40F3-494E-84F9-57A5F72D3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371" y="519290"/>
            <a:ext cx="14955520" cy="13040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Button </a:t>
            </a:r>
            <a:r>
              <a:rPr lang="ko-KR" altLang="en-US" dirty="0"/>
              <a:t>생성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7F2F364-BCD3-45A3-8525-FF1214772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193" y="1965101"/>
            <a:ext cx="7836070" cy="71640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354C611-1392-439B-89CF-D7B971D9F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702" y="1958476"/>
            <a:ext cx="5158763" cy="318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E2C5BD-3BEF-48D5-B671-E58461316425}"/>
              </a:ext>
            </a:extLst>
          </p:cNvPr>
          <p:cNvSpPr txBox="1"/>
          <p:nvPr/>
        </p:nvSpPr>
        <p:spPr>
          <a:xfrm>
            <a:off x="3774062" y="2382099"/>
            <a:ext cx="3712875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13" b="0" dirty="0">
                <a:latin typeface="Arial" panose="020B0604020202020204" pitchFamily="34" charset="0"/>
              </a:rPr>
              <a:t>main window </a:t>
            </a:r>
            <a:r>
              <a:rPr lang="ko-KR" altLang="en-US" sz="3413" b="0" dirty="0">
                <a:latin typeface="Arial" panose="020B0604020202020204" pitchFamily="34" charset="0"/>
              </a:rPr>
              <a:t>생성</a:t>
            </a:r>
            <a:endParaRPr lang="ko-KR" altLang="en-US" sz="3413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0321DF-F22C-48E0-BD43-4B04E6236112}"/>
              </a:ext>
            </a:extLst>
          </p:cNvPr>
          <p:cNvSpPr txBox="1"/>
          <p:nvPr/>
        </p:nvSpPr>
        <p:spPr>
          <a:xfrm>
            <a:off x="7774854" y="4724874"/>
            <a:ext cx="2568331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13" dirty="0">
                <a:latin typeface="Arial" panose="020B0604020202020204" pitchFamily="34" charset="0"/>
              </a:rPr>
              <a:t>widget </a:t>
            </a:r>
            <a:r>
              <a:rPr lang="ko-KR" altLang="en-US" sz="3413" dirty="0">
                <a:latin typeface="Arial" panose="020B0604020202020204" pitchFamily="34" charset="0"/>
              </a:rPr>
              <a:t>추가</a:t>
            </a:r>
            <a:endParaRPr lang="ko-KR" altLang="en-US" sz="3413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C791-E829-4937-AE1D-D114A00DBDB4}"/>
              </a:ext>
            </a:extLst>
          </p:cNvPr>
          <p:cNvSpPr txBox="1"/>
          <p:nvPr/>
        </p:nvSpPr>
        <p:spPr>
          <a:xfrm>
            <a:off x="3536176" y="8669987"/>
            <a:ext cx="7901522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13" b="0" dirty="0">
                <a:latin typeface="Arial" panose="020B0604020202020204" pitchFamily="34" charset="0"/>
              </a:rPr>
              <a:t>main event loop </a:t>
            </a:r>
            <a:r>
              <a:rPr lang="ko-KR" altLang="en-US" sz="3413" b="0" dirty="0">
                <a:latin typeface="Arial" panose="020B0604020202020204" pitchFamily="34" charset="0"/>
              </a:rPr>
              <a:t>을 실행시켜 </a:t>
            </a:r>
            <a:r>
              <a:rPr lang="en-US" altLang="ko-KR" sz="3413" b="0" dirty="0">
                <a:latin typeface="Arial" panose="020B0604020202020204" pitchFamily="34" charset="0"/>
              </a:rPr>
              <a:t>event </a:t>
            </a:r>
            <a:r>
              <a:rPr lang="ko-KR" altLang="en-US" sz="3413" b="0" dirty="0">
                <a:latin typeface="Arial" panose="020B0604020202020204" pitchFamily="34" charset="0"/>
              </a:rPr>
              <a:t>처리</a:t>
            </a:r>
            <a:endParaRPr lang="en-US" altLang="ko-KR" sz="3413" b="0" dirty="0"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E1CF7D-4359-480B-AFCC-BFFD4FE3609D}"/>
              </a:ext>
            </a:extLst>
          </p:cNvPr>
          <p:cNvSpPr txBox="1"/>
          <p:nvPr/>
        </p:nvSpPr>
        <p:spPr>
          <a:xfrm>
            <a:off x="4860607" y="5751652"/>
            <a:ext cx="8161209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13" dirty="0" err="1"/>
              <a:t>widget.pack</a:t>
            </a:r>
            <a:r>
              <a:rPr lang="en-US" altLang="ko-KR" sz="3413" dirty="0"/>
              <a:t>()</a:t>
            </a:r>
            <a:r>
              <a:rPr lang="ko-KR" altLang="en-US" sz="3413" dirty="0"/>
              <a:t> </a:t>
            </a:r>
            <a:r>
              <a:rPr lang="en-US" altLang="ko-KR" sz="3413" dirty="0"/>
              <a:t>:</a:t>
            </a:r>
            <a:r>
              <a:rPr lang="ko-KR" altLang="en-US" sz="3413" dirty="0"/>
              <a:t> </a:t>
            </a:r>
            <a:r>
              <a:rPr lang="en-US" altLang="ko-KR" sz="3413" dirty="0"/>
              <a:t>widget </a:t>
            </a:r>
            <a:r>
              <a:rPr lang="ko-KR" altLang="en-US" sz="3413" dirty="0"/>
              <a:t>을 </a:t>
            </a:r>
            <a:r>
              <a:rPr lang="en-US" altLang="ko-KR" sz="3413" dirty="0"/>
              <a:t>block </a:t>
            </a:r>
            <a:r>
              <a:rPr lang="ko-KR" altLang="en-US" sz="3413" dirty="0"/>
              <a:t>에 위치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34196BE-10DE-4E22-8762-8926B2854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3702" y="6376370"/>
            <a:ext cx="4792368" cy="1734872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C532738-0B73-4FDF-B726-5C2A52A25725}"/>
              </a:ext>
            </a:extLst>
          </p:cNvPr>
          <p:cNvCxnSpPr/>
          <p:nvPr/>
        </p:nvCxnSpPr>
        <p:spPr>
          <a:xfrm>
            <a:off x="6542885" y="7561554"/>
            <a:ext cx="410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6454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3278F-3632-46B7-8146-361AD6F66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371" y="519290"/>
            <a:ext cx="14955520" cy="1384506"/>
          </a:xfrm>
        </p:spPr>
        <p:txBody>
          <a:bodyPr/>
          <a:lstStyle/>
          <a:p>
            <a:r>
              <a:rPr lang="ko-KR" altLang="en-US" dirty="0"/>
              <a:t>입력 필드</a:t>
            </a:r>
            <a:r>
              <a:rPr lang="en-US" altLang="ko-KR" dirty="0"/>
              <a:t>(Entry)</a:t>
            </a:r>
            <a:r>
              <a:rPr lang="ko-KR" altLang="en-US" dirty="0"/>
              <a:t> 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80BEEA-87B5-4CF7-8B41-4F9FA6E48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83" y="2202491"/>
            <a:ext cx="8980857" cy="70318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49F296-E0A2-4CB0-8809-8C27AA1B6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6430" y="3913288"/>
            <a:ext cx="5974583" cy="13845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5C9A68C-995D-427D-8F4F-632634BD6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5157" y="6509142"/>
            <a:ext cx="5946496" cy="192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892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E0588-2C8A-487D-947D-CB921F78B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045" y="519290"/>
            <a:ext cx="14955520" cy="1885245"/>
          </a:xfrm>
        </p:spPr>
        <p:txBody>
          <a:bodyPr/>
          <a:lstStyle/>
          <a:p>
            <a:r>
              <a:rPr lang="en-US" altLang="ko-KR" dirty="0"/>
              <a:t>Image Display</a:t>
            </a:r>
            <a:endParaRPr lang="ko-KR" altLang="en-US" dirty="0"/>
          </a:p>
        </p:txBody>
      </p:sp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id="{A735EADA-7BF9-460E-B8BB-1AF3E131F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265" y="3123748"/>
            <a:ext cx="9699100" cy="5362890"/>
          </a:xfr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76B619A-6659-4203-9E62-1E736598C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0079" y="2270016"/>
            <a:ext cx="6069433" cy="67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918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D1251F-5B21-4CAA-AF4B-D89E10EB1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371" y="519291"/>
            <a:ext cx="14955520" cy="1373761"/>
          </a:xfrm>
        </p:spPr>
        <p:txBody>
          <a:bodyPr>
            <a:normAutofit/>
          </a:bodyPr>
          <a:lstStyle/>
          <a:p>
            <a:pPr algn="l"/>
            <a:r>
              <a:rPr lang="en-US" altLang="ko-KR" sz="5400" dirty="0"/>
              <a:t>Multi-Image Display</a:t>
            </a:r>
            <a:endParaRPr lang="ko-KR" altLang="en-US" sz="54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F1601FB-4BBE-446E-A0A0-1E8A40E58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97807" y="519289"/>
            <a:ext cx="3549817" cy="4278352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79894F9-229F-4621-AF44-4241BD1D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7808" y="5024594"/>
            <a:ext cx="3549817" cy="42440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43A6CD5-2EE6-4DEE-A494-8DE18FE6A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318" y="2120003"/>
            <a:ext cx="10534801" cy="728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724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B19502-8E9E-4390-A3A6-243599CF8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371" y="519290"/>
            <a:ext cx="14955520" cy="1265412"/>
          </a:xfrm>
        </p:spPr>
        <p:txBody>
          <a:bodyPr>
            <a:normAutofit/>
          </a:bodyPr>
          <a:lstStyle/>
          <a:p>
            <a:r>
              <a:rPr lang="ko-KR" altLang="en-US" sz="5120" dirty="0"/>
              <a:t>로또 당첨번호 확인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F1E35F6D-3C9F-40C7-9E51-0AEB6EDA8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9769" y="1597450"/>
            <a:ext cx="9059526" cy="7636861"/>
          </a:xfr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D969B34-81E2-4D05-B467-3090F3705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403" y="3392397"/>
            <a:ext cx="9181488" cy="192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80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7D301C7-9E2B-447D-986B-C59FA55132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318449"/>
              </p:ext>
            </p:extLst>
          </p:nvPr>
        </p:nvGraphicFramePr>
        <p:xfrm>
          <a:off x="2631558" y="1633109"/>
          <a:ext cx="11461372" cy="774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24868">
                  <a:extLst>
                    <a:ext uri="{9D8B030D-6E8A-4147-A177-3AD203B41FA5}">
                      <a16:colId xmlns:a16="http://schemas.microsoft.com/office/drawing/2014/main" val="3056866719"/>
                    </a:ext>
                  </a:extLst>
                </a:gridCol>
                <a:gridCol w="5536504">
                  <a:extLst>
                    <a:ext uri="{9D8B030D-6E8A-4147-A177-3AD203B41FA5}">
                      <a16:colId xmlns:a16="http://schemas.microsoft.com/office/drawing/2014/main" val="3346688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0"/>
                        <a:t>C++</a:t>
                      </a:r>
                      <a:endParaRPr lang="ko-KR" altLang="en-US" sz="4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0"/>
                        <a:t>Python</a:t>
                      </a:r>
                      <a:endParaRPr lang="ko-KR" altLang="en-US" sz="4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474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4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#include "</a:t>
                      </a:r>
                      <a:r>
                        <a:rPr lang="en-US" altLang="ko-KR" sz="2400" b="0" i="0" u="none" strike="noStrike" cap="none" spc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stdafx.h</a:t>
                      </a:r>
                      <a:r>
                        <a:rPr lang="en-US" altLang="ko-KR" sz="24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"</a:t>
                      </a:r>
                    </a:p>
                    <a:p>
                      <a:pPr algn="l"/>
                      <a:r>
                        <a:rPr lang="en-US" altLang="ko-KR" sz="24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#include &lt;iostream&gt;</a:t>
                      </a:r>
                    </a:p>
                    <a:p>
                      <a:pPr algn="l"/>
                      <a:r>
                        <a:rPr lang="en-US" altLang="ko-KR" sz="24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#include &lt;</a:t>
                      </a:r>
                      <a:r>
                        <a:rPr lang="en-US" altLang="ko-KR" sz="2400" b="0" i="0" u="none" strike="noStrike" cap="none" spc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iomanip</a:t>
                      </a:r>
                      <a:r>
                        <a:rPr lang="en-US" altLang="ko-KR" sz="24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24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 </a:t>
                      </a:r>
                    </a:p>
                    <a:p>
                      <a:pPr algn="l"/>
                      <a:r>
                        <a:rPr lang="en-US" altLang="ko-KR" sz="24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int main()</a:t>
                      </a:r>
                    </a:p>
                    <a:p>
                      <a:pPr algn="l"/>
                      <a:r>
                        <a:rPr lang="en-US" altLang="ko-KR" sz="24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24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     int </a:t>
                      </a:r>
                      <a:r>
                        <a:rPr lang="en-US" altLang="ko-KR" sz="2400" b="0" i="0" u="none" strike="noStrike" cap="none" spc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mul</a:t>
                      </a:r>
                      <a:r>
                        <a:rPr lang="en-US" altLang="ko-KR" sz="24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 = 1;</a:t>
                      </a:r>
                    </a:p>
                    <a:p>
                      <a:pPr algn="l"/>
                      <a:r>
                        <a:rPr lang="en-US" altLang="ko-KR" sz="24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     int x, y;</a:t>
                      </a:r>
                    </a:p>
                    <a:p>
                      <a:pPr algn="l"/>
                      <a:r>
                        <a:rPr lang="en-US" altLang="ko-KR" sz="24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     for (x = 2; x &lt;= 9; x++) {</a:t>
                      </a:r>
                    </a:p>
                    <a:p>
                      <a:pPr algn="l"/>
                      <a:r>
                        <a:rPr lang="en-US" altLang="ko-KR" sz="24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          for (y = 1; y &lt;= 9; y++) { </a:t>
                      </a:r>
                    </a:p>
                    <a:p>
                      <a:pPr algn="l"/>
                      <a:r>
                        <a:rPr lang="en-US" altLang="ko-KR" sz="24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               </a:t>
                      </a:r>
                      <a:r>
                        <a:rPr lang="en-US" altLang="ko-KR" sz="2400" b="0" i="0" u="none" strike="noStrike" cap="none" spc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mul</a:t>
                      </a:r>
                      <a:r>
                        <a:rPr lang="en-US" altLang="ko-KR" sz="24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 = x * y;</a:t>
                      </a:r>
                    </a:p>
                    <a:p>
                      <a:pPr algn="l"/>
                      <a:r>
                        <a:rPr lang="en-US" altLang="ko-KR" sz="24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               </a:t>
                      </a:r>
                      <a:r>
                        <a:rPr lang="en-US" altLang="ko-KR" sz="2400" b="0" i="0" u="none" strike="noStrike" cap="none" spc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cout</a:t>
                      </a:r>
                      <a:r>
                        <a:rPr lang="en-US" altLang="ko-KR" sz="24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 &lt;&lt; </a:t>
                      </a:r>
                      <a:r>
                        <a:rPr lang="en-US" altLang="ko-KR" sz="2400" b="0" i="0" u="none" strike="noStrike" cap="none" spc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setw</a:t>
                      </a:r>
                      <a:r>
                        <a:rPr lang="en-US" altLang="ko-KR" sz="24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(1) &lt;&lt; x &lt;&lt; "*" &lt;&lt; y </a:t>
                      </a:r>
                    </a:p>
                    <a:p>
                      <a:pPr algn="l"/>
                      <a:r>
                        <a:rPr lang="en-US" altLang="ko-KR" sz="24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                 &lt;&lt; "*" &lt;&lt; </a:t>
                      </a:r>
                      <a:r>
                        <a:rPr lang="en-US" altLang="ko-KR" sz="2400" b="0" i="0" u="none" strike="noStrike" cap="none" spc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setw</a:t>
                      </a:r>
                      <a:r>
                        <a:rPr lang="en-US" altLang="ko-KR" sz="24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(2) &lt;&lt; </a:t>
                      </a:r>
                      <a:r>
                        <a:rPr lang="en-US" altLang="ko-KR" sz="2400" b="0" i="0" u="none" strike="noStrike" cap="none" spc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mul</a:t>
                      </a:r>
                      <a:r>
                        <a:rPr lang="en-US" altLang="ko-KR" sz="24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 &lt;&lt; " ";</a:t>
                      </a:r>
                    </a:p>
                    <a:p>
                      <a:pPr algn="l"/>
                      <a:r>
                        <a:rPr lang="en-US" altLang="ko-KR" sz="24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           }</a:t>
                      </a:r>
                    </a:p>
                    <a:p>
                      <a:pPr algn="l"/>
                      <a:r>
                        <a:rPr lang="en-US" altLang="ko-KR" sz="24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           </a:t>
                      </a:r>
                      <a:r>
                        <a:rPr lang="en-US" altLang="ko-KR" sz="2400" b="0" i="0" u="none" strike="noStrike" cap="none" spc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cout</a:t>
                      </a:r>
                      <a:r>
                        <a:rPr lang="en-US" altLang="ko-KR" sz="24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 &lt;&lt; </a:t>
                      </a:r>
                      <a:r>
                        <a:rPr lang="en-US" altLang="ko-KR" sz="2400" b="0" i="0" u="none" strike="noStrike" cap="none" spc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endl</a:t>
                      </a:r>
                      <a:r>
                        <a:rPr lang="en-US" altLang="ko-KR" sz="24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24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      }</a:t>
                      </a:r>
                    </a:p>
                    <a:p>
                      <a:pPr algn="l"/>
                      <a:r>
                        <a:rPr lang="en-US" altLang="ko-KR" sz="24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      return 0;</a:t>
                      </a:r>
                    </a:p>
                    <a:p>
                      <a:pPr algn="l"/>
                      <a:r>
                        <a:rPr lang="en-US" altLang="ko-KR" sz="24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}</a:t>
                      </a:r>
                    </a:p>
                    <a:p>
                      <a:pPr algn="l" latinLnBrk="1"/>
                      <a:endParaRPr lang="ko-KR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24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for x in range(2,10):</a:t>
                      </a:r>
                    </a:p>
                    <a:p>
                      <a:pPr algn="l"/>
                      <a:r>
                        <a:rPr lang="en-US" altLang="ko-KR" sz="24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    for y in range(1,10):</a:t>
                      </a:r>
                    </a:p>
                    <a:p>
                      <a:pPr algn="l"/>
                      <a:r>
                        <a:rPr lang="en-US" altLang="ko-KR" sz="24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        </a:t>
                      </a:r>
                      <a:r>
                        <a:rPr lang="en-US" altLang="ko-KR" sz="2400" b="0" i="0" u="none" strike="noStrike" cap="none" spc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mul</a:t>
                      </a:r>
                      <a:r>
                        <a:rPr lang="en-US" altLang="ko-KR" sz="24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 = x * y</a:t>
                      </a:r>
                    </a:p>
                    <a:p>
                      <a:pPr algn="l"/>
                      <a:r>
                        <a:rPr lang="en-US" altLang="ko-KR" sz="24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        print("{}*{}={} ".format(x, y, </a:t>
                      </a:r>
                      <a:r>
                        <a:rPr lang="en-US" altLang="ko-KR" sz="2400" b="0" i="0" u="none" strike="noStrike" cap="none" spc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mul</a:t>
                      </a:r>
                      <a:r>
                        <a:rPr lang="en-US" altLang="ko-KR" sz="24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),  </a:t>
                      </a:r>
                    </a:p>
                    <a:p>
                      <a:pPr algn="l"/>
                      <a:r>
                        <a:rPr lang="en-US" altLang="ko-KR" sz="24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                  end="")</a:t>
                      </a:r>
                    </a:p>
                    <a:p>
                      <a:pPr algn="l"/>
                      <a:r>
                        <a:rPr lang="en-US" altLang="ko-KR" sz="24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    print()</a:t>
                      </a:r>
                    </a:p>
                    <a:p>
                      <a:pPr algn="l"/>
                      <a:endParaRPr lang="en-US" altLang="ko-KR" sz="2400" b="0" i="0" u="none" strike="noStrike" cap="none" spc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  <a:p>
                      <a:pPr algn="l"/>
                      <a:endParaRPr lang="en-US" altLang="ko-KR" sz="2400" b="0" i="0" u="none" strike="noStrike" cap="none" spc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  <a:p>
                      <a:pPr algn="l"/>
                      <a:endParaRPr lang="en-US" altLang="ko-KR" sz="2400" b="0" i="0" u="none" strike="noStrike" cap="none" spc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  <a:p>
                      <a:pPr algn="l"/>
                      <a:endParaRPr lang="en-US" altLang="ko-KR" sz="2400" b="0" i="0" u="none" strike="noStrike" cap="none" spc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  <a:p>
                      <a:pPr algn="l"/>
                      <a:endParaRPr lang="en-US" altLang="ko-KR" sz="2400" b="0" i="0" u="none" strike="noStrike" cap="none" spc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  <a:p>
                      <a:pPr algn="l"/>
                      <a:endParaRPr lang="en-US" altLang="ko-KR" sz="2400" b="0" i="0" u="none" strike="noStrike" cap="none" spc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  <a:p>
                      <a:pPr algn="l"/>
                      <a:r>
                        <a:rPr lang="en-US" altLang="ko-KR" sz="1600"/>
                        <a:t>2*1=2 2*2=4 2*3=6 2*4=8 2*5=10 2*6=12 2*7=14 2*8=16 2*9=18 3*1=3 3*2=6 3*3=9 3*4=12 3*5=15 3*6=18 3*7=21 3*8=24 3*9=27 4*1=4 4*2=8 4*3=12 4*4=16 4*5=20 4*6=24 4*7=28 4*8=32 4*9=36 5*1=5 5*2=10 5*3=15 5*4=20 5*5=25 5*6=30 5*7=35 5*8=40 5*9=45 6*1=6 6*2=12 6*3=18 6*4=24 6*5=30 6*6=36 6*7=42 6*8=48 6*9=54 7*1=7 7*2=14 7*3=21 7*4=28 7*5=35 7*6=42 7*7=49 7*8=56 7*9=63 8*1=8 8*2=16 8*3=24 8*4=32 8*5=40 8*6=48 8*7=56 8*8=64 8*9=72 9*1=9 9*2=18 9*3=27 9*4=36 9*5=45 9*6=54 9*7=63 9*8=72 9*9=81</a:t>
                      </a:r>
                      <a:endParaRPr lang="en-US" altLang="ko-KR" sz="1600" b="0" i="0" u="none" strike="noStrike" cap="none" spc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597379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74D74A37-9253-468C-8EFF-975E5D1BD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39" y="254000"/>
            <a:ext cx="14800185" cy="1521791"/>
          </a:xfrm>
        </p:spPr>
        <p:txBody>
          <a:bodyPr>
            <a:normAutofit/>
          </a:bodyPr>
          <a:lstStyle/>
          <a:p>
            <a:r>
              <a:rPr lang="ko-KR" altLang="en-US" sz="5400"/>
              <a:t>코드 길이 비교 </a:t>
            </a:r>
            <a:r>
              <a:rPr lang="en-US" altLang="ko-KR" sz="5400"/>
              <a:t>(</a:t>
            </a:r>
            <a:r>
              <a:rPr lang="ko-KR" altLang="en-US" sz="5400"/>
              <a:t>구구단 출력</a:t>
            </a:r>
            <a:r>
              <a:rPr lang="en-US" altLang="ko-KR" sz="5400"/>
              <a:t>)</a:t>
            </a:r>
            <a:endParaRPr lang="ko-KR" altLang="en-US" sz="5400"/>
          </a:p>
        </p:txBody>
      </p:sp>
    </p:spTree>
    <p:extLst>
      <p:ext uri="{BB962C8B-B14F-4D97-AF65-F5344CB8AC3E}">
        <p14:creationId xmlns:p14="http://schemas.microsoft.com/office/powerpoint/2010/main" val="1990610572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146E5C-3AF0-4D83-AA1F-41952D8DD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000" dirty="0"/>
              <a:t>Bitcoin </a:t>
            </a:r>
            <a:r>
              <a:rPr lang="ko-KR" altLang="en-US" sz="6000" dirty="0"/>
              <a:t>가격 실시간 조회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A34B03-D39B-4C68-A000-E789673B3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ko-KR" altLang="en-US" dirty="0"/>
              <a:t>로또 당첨번호 확인과 </a:t>
            </a:r>
            <a:r>
              <a:rPr lang="en-US" altLang="ko-KR" dirty="0"/>
              <a:t>website parsing </a:t>
            </a:r>
            <a:r>
              <a:rPr lang="ko-KR" altLang="en-US" dirty="0"/>
              <a:t>은 유사하나 실시간으로 가격 변동을 자동 </a:t>
            </a:r>
            <a:r>
              <a:rPr lang="en-US" altLang="ko-KR" dirty="0"/>
              <a:t>update</a:t>
            </a:r>
            <a:endParaRPr lang="ko-KR" altLang="en-US" dirty="0"/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F3BE8C28-D6F4-48A0-9BCE-7601BEA2F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69" y="4135404"/>
            <a:ext cx="8909060" cy="31972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7894625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CD2C5-C094-B5BF-D34E-38E7FE123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39" y="254000"/>
            <a:ext cx="14800185" cy="1416538"/>
          </a:xfrm>
        </p:spPr>
        <p:txBody>
          <a:bodyPr>
            <a:normAutofit/>
          </a:bodyPr>
          <a:lstStyle/>
          <a:p>
            <a:pPr algn="l"/>
            <a:r>
              <a:rPr lang="en-US" altLang="ko-KR" sz="4800" dirty="0"/>
              <a:t>SMTP(Simple Mail Transfer Protocol)</a:t>
            </a:r>
            <a:endParaRPr lang="ko-KR" altLang="en-US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208583-F890-6236-1B38-2A823020E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0039" y="1997320"/>
            <a:ext cx="14800185" cy="6286500"/>
          </a:xfrm>
        </p:spPr>
        <p:txBody>
          <a:bodyPr anchor="t">
            <a:normAutofit/>
          </a:bodyPr>
          <a:lstStyle/>
          <a:p>
            <a:pPr latinLnBrk="1"/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SMTP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는 메일 발송 요청을 처리하는 서버이다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. </a:t>
            </a:r>
            <a:endParaRPr lang="en-US" altLang="ko-KR" dirty="0">
              <a:latin typeface="Noto Sans KR"/>
            </a:endParaRPr>
          </a:p>
          <a:p>
            <a:pPr latinLnBrk="1"/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SMTP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가 메일 발송을 위한 프로토콜이라면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, IMAP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은 메일 수신을 위한 프로토콜</a:t>
            </a:r>
            <a:endParaRPr lang="en-US" altLang="ko-KR" b="0" i="0" dirty="0">
              <a:solidFill>
                <a:srgbClr val="000000"/>
              </a:solidFill>
              <a:effectLst/>
              <a:latin typeface="Noto Sans KR"/>
            </a:endParaRPr>
          </a:p>
          <a:p>
            <a:pPr latinLnBrk="1"/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MIME(Multipurpose Internet Mail Extensions)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은 메일 작성을 위한 표준적인 형식</a:t>
            </a:r>
            <a:endParaRPr lang="en-US" altLang="ko-KR" b="0" i="0" dirty="0">
              <a:solidFill>
                <a:srgbClr val="000000"/>
              </a:solidFill>
              <a:effectLst/>
              <a:latin typeface="Noto Sans KR"/>
            </a:endParaRPr>
          </a:p>
          <a:p>
            <a:pPr latinLnBrk="1"/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메일 전송을 요청할 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,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서버가 이해할 수 있도록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MIME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형식으로 메일을 작성해야 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.</a:t>
            </a:r>
          </a:p>
          <a:p>
            <a:pPr marL="0" indent="0">
              <a:buNone/>
            </a:pPr>
            <a:br>
              <a:rPr lang="ko-KR" altLang="en-US" dirty="0"/>
            </a:b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8A38A3-8472-E13D-B630-8F5B3395D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726" y="5762852"/>
            <a:ext cx="5560809" cy="344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888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1451C5-7393-CE80-5931-AE210F75A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362" y="676031"/>
            <a:ext cx="14800185" cy="1398954"/>
          </a:xfrm>
        </p:spPr>
        <p:txBody>
          <a:bodyPr>
            <a:normAutofit/>
          </a:bodyPr>
          <a:lstStyle/>
          <a:p>
            <a:pPr algn="l"/>
            <a:r>
              <a:rPr lang="en-US" altLang="ko-KR" sz="4800" dirty="0"/>
              <a:t>Google SMTP </a:t>
            </a:r>
            <a:r>
              <a:rPr lang="ko-KR" altLang="en-US" sz="4800" dirty="0"/>
              <a:t>서버 이용 방법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6DBD4421-12DE-C42D-141D-9B217D658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171" y="2954216"/>
            <a:ext cx="8072006" cy="5081953"/>
          </a:xfr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8B6B7A7-D42F-9ACC-DC2C-FD5D3C46B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2326" y="3235570"/>
            <a:ext cx="7757260" cy="48005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CBE6FEB-95B1-1599-330E-C0E426439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9415" y="1436052"/>
            <a:ext cx="6789494" cy="1257313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444F056-E631-40A8-537E-BF1D924DD802}"/>
              </a:ext>
            </a:extLst>
          </p:cNvPr>
          <p:cNvCxnSpPr/>
          <p:nvPr/>
        </p:nvCxnSpPr>
        <p:spPr>
          <a:xfrm flipV="1">
            <a:off x="12168554" y="2954216"/>
            <a:ext cx="1371600" cy="1922584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034646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E58CE55-9D95-4295-B9D8-C9DF2A873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27" y="1477033"/>
            <a:ext cx="4508199" cy="13013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FD7B198-32C4-A45F-956A-0A9DF742A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529" y="571967"/>
            <a:ext cx="10650436" cy="3791479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B059547-9EC4-E36A-A4B2-9A75E5419C8C}"/>
              </a:ext>
            </a:extLst>
          </p:cNvPr>
          <p:cNvSpPr/>
          <p:nvPr/>
        </p:nvSpPr>
        <p:spPr>
          <a:xfrm>
            <a:off x="13540154" y="2215662"/>
            <a:ext cx="1934308" cy="668215"/>
          </a:xfrm>
          <a:prstGeom prst="round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2A784DA-761A-62EA-C526-A00008674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190" y="5390155"/>
            <a:ext cx="6916115" cy="360095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324C78E-221A-C6F2-25A7-EC3484880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9537" y="4961470"/>
            <a:ext cx="7068536" cy="4458322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0A8408E-E606-1295-9FAB-96D9644D27FC}"/>
              </a:ext>
            </a:extLst>
          </p:cNvPr>
          <p:cNvCxnSpPr/>
          <p:nvPr/>
        </p:nvCxnSpPr>
        <p:spPr>
          <a:xfrm flipH="1">
            <a:off x="5263529" y="2778369"/>
            <a:ext cx="8610733" cy="247943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7083253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660855C-77F9-53B3-72BF-675E7546C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470" y="981081"/>
            <a:ext cx="7695513" cy="47790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BDE384C-67FE-B6A4-85E8-D7F830168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108" y="6172200"/>
            <a:ext cx="4273063" cy="32605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9DD2CC2-B3D9-53C1-5239-10AC8A0FB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3756" y="981081"/>
            <a:ext cx="7020905" cy="5458587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EDADF6F-6E42-5BE3-4DAB-252C77C693A8}"/>
              </a:ext>
            </a:extLst>
          </p:cNvPr>
          <p:cNvCxnSpPr/>
          <p:nvPr/>
        </p:nvCxnSpPr>
        <p:spPr>
          <a:xfrm flipH="1">
            <a:off x="8264769" y="6172200"/>
            <a:ext cx="5609493" cy="1477108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4882820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CA019D1-3C90-8312-B844-52F90D8E0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56" y="3363320"/>
            <a:ext cx="5205984" cy="25626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9BAB77-88EC-0D08-0BA7-D69A605F105F}"/>
              </a:ext>
            </a:extLst>
          </p:cNvPr>
          <p:cNvSpPr txBox="1"/>
          <p:nvPr/>
        </p:nvSpPr>
        <p:spPr>
          <a:xfrm>
            <a:off x="751482" y="2348976"/>
            <a:ext cx="514403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/>
              <a:t>발급된 비밀번호 확인 및 메모장 저장</a:t>
            </a:r>
            <a:endParaRPr kumimoji="0" lang="ko-KR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23D889-5BCB-6E3C-BD62-07D81677B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658" y="2348976"/>
            <a:ext cx="8802328" cy="49346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79D24A-1D26-0B0D-C442-511F0483F201}"/>
              </a:ext>
            </a:extLst>
          </p:cNvPr>
          <p:cNvSpPr txBox="1"/>
          <p:nvPr/>
        </p:nvSpPr>
        <p:spPr>
          <a:xfrm>
            <a:off x="6908007" y="1367141"/>
            <a:ext cx="938397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0" dirty="0"/>
              <a:t>AlgorithmPython-broadcasting_2022/</a:t>
            </a:r>
            <a:r>
              <a:rPr lang="en-US" altLang="ko-KR" b="0" dirty="0" err="1"/>
              <a:t>jupytorNotebooks</a:t>
            </a:r>
            <a:r>
              <a:rPr lang="en-US" altLang="ko-KR" b="0" dirty="0"/>
              <a:t>/password.txt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b="0" dirty="0"/>
              <a:t>경로로 저장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585930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DFD76-1C63-BCBD-AA82-4EE3876717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텔레그램</a:t>
            </a:r>
            <a:r>
              <a:rPr lang="ko-KR" altLang="en-US" dirty="0"/>
              <a:t> 봇 만들기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CEC8B41-E861-4216-5A20-276F13D285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234444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모니터, 스크린샷이(가) 표시된 사진&#10;&#10;자동 생성된 설명">
            <a:extLst>
              <a:ext uri="{FF2B5EF4-FFF2-40B4-BE49-F238E27FC236}">
                <a16:creationId xmlns:a16="http://schemas.microsoft.com/office/drawing/2014/main" id="{543F3ECA-39E3-483A-09F7-CBF4C893E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445" y="1551009"/>
            <a:ext cx="3532699" cy="7638272"/>
          </a:xfrm>
        </p:spPr>
      </p:pic>
      <p:pic>
        <p:nvPicPr>
          <p:cNvPr id="17" name="그림 16" descr="텍스트, 검은색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C37FCDA9-9D38-4C7E-D879-EA83B5B01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834" y="1228235"/>
            <a:ext cx="3681984" cy="796104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718F12-A115-E884-4528-47968932F026}"/>
              </a:ext>
            </a:extLst>
          </p:cNvPr>
          <p:cNvSpPr txBox="1"/>
          <p:nvPr/>
        </p:nvSpPr>
        <p:spPr>
          <a:xfrm>
            <a:off x="2956624" y="702962"/>
            <a:ext cx="3278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Telegram App </a:t>
            </a:r>
            <a:r>
              <a:rPr lang="ko-KR" altLang="en-US" dirty="0"/>
              <a:t>설치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84CAEB-DF3A-25BE-41B2-01540280C506}"/>
              </a:ext>
            </a:extLst>
          </p:cNvPr>
          <p:cNvSpPr txBox="1"/>
          <p:nvPr/>
        </p:nvSpPr>
        <p:spPr>
          <a:xfrm>
            <a:off x="7810962" y="2387506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>
                <a:solidFill>
                  <a:srgbClr val="3D4142"/>
                </a:solidFill>
                <a:latin typeface="apple sd gothic R"/>
              </a:rPr>
              <a:t>botfather</a:t>
            </a:r>
            <a:r>
              <a:rPr lang="ko-KR" altLang="en-US" dirty="0">
                <a:solidFill>
                  <a:srgbClr val="3D4142"/>
                </a:solidFill>
                <a:latin typeface="apple sd gothic R"/>
              </a:rPr>
              <a:t> 검색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92480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4F79A91-7A4B-84A8-DFB3-BDD4EB89B8E5}"/>
              </a:ext>
            </a:extLst>
          </p:cNvPr>
          <p:cNvSpPr txBox="1"/>
          <p:nvPr/>
        </p:nvSpPr>
        <p:spPr>
          <a:xfrm>
            <a:off x="1211458" y="579944"/>
            <a:ext cx="5272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D4142"/>
                </a:solidFill>
                <a:latin typeface="apple sd gothic R"/>
              </a:rPr>
              <a:t>3. /</a:t>
            </a:r>
            <a:r>
              <a:rPr lang="en-US" altLang="ko-KR" dirty="0" err="1">
                <a:solidFill>
                  <a:srgbClr val="3D4142"/>
                </a:solidFill>
                <a:latin typeface="apple sd gothic R"/>
              </a:rPr>
              <a:t>newbot</a:t>
            </a:r>
            <a:r>
              <a:rPr lang="en-US" altLang="ko-KR" dirty="0">
                <a:solidFill>
                  <a:srgbClr val="3D4142"/>
                </a:solidFill>
                <a:latin typeface="apple sd gothic R"/>
              </a:rPr>
              <a:t> </a:t>
            </a:r>
            <a:r>
              <a:rPr lang="ko-KR" altLang="en-US" dirty="0">
                <a:solidFill>
                  <a:srgbClr val="3D4142"/>
                </a:solidFill>
                <a:latin typeface="apple sd gothic R"/>
              </a:rPr>
              <a:t>명령어를 메시지 창에 입력</a:t>
            </a:r>
            <a:endParaRPr lang="ko-KR" altLang="en-US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60135506-E1DB-C4F5-F8D7-095CDF882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463" y="1282906"/>
            <a:ext cx="3820160" cy="82598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089CFE-F175-EADF-3ABC-49D6AAC883F8}"/>
              </a:ext>
            </a:extLst>
          </p:cNvPr>
          <p:cNvSpPr txBox="1"/>
          <p:nvPr/>
        </p:nvSpPr>
        <p:spPr>
          <a:xfrm>
            <a:off x="5301961" y="3795996"/>
            <a:ext cx="2783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D4142"/>
                </a:solidFill>
                <a:latin typeface="apple sd gothic R"/>
              </a:rPr>
              <a:t>4. </a:t>
            </a:r>
            <a:r>
              <a:rPr lang="ko-KR" altLang="en-US" dirty="0">
                <a:solidFill>
                  <a:srgbClr val="3D4142"/>
                </a:solidFill>
                <a:latin typeface="apple sd gothic R"/>
              </a:rPr>
              <a:t>봇의 이름을 입력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C82CD0-062B-ABDA-C4F6-E2A20D5FA56F}"/>
              </a:ext>
            </a:extLst>
          </p:cNvPr>
          <p:cNvSpPr txBox="1"/>
          <p:nvPr/>
        </p:nvSpPr>
        <p:spPr>
          <a:xfrm>
            <a:off x="5325630" y="6108933"/>
            <a:ext cx="3467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D4142"/>
                </a:solidFill>
                <a:latin typeface="apple sd gothic R"/>
              </a:rPr>
              <a:t>5. </a:t>
            </a:r>
            <a:r>
              <a:rPr lang="ko-KR" altLang="en-US" dirty="0">
                <a:solidFill>
                  <a:srgbClr val="3D4142"/>
                </a:solidFill>
                <a:latin typeface="apple sd gothic R"/>
              </a:rPr>
              <a:t>봇의 고유 이름을 입력</a:t>
            </a:r>
            <a:endParaRPr lang="ko-KR" altLang="en-US" dirty="0"/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7F8306B0-E3A6-391D-22A5-B71C5F2CF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006" y="562369"/>
            <a:ext cx="3958336" cy="855856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DAD37F9-AF39-EFCD-B754-58020FF0F086}"/>
              </a:ext>
            </a:extLst>
          </p:cNvPr>
          <p:cNvSpPr txBox="1"/>
          <p:nvPr/>
        </p:nvSpPr>
        <p:spPr>
          <a:xfrm>
            <a:off x="13267264" y="6174590"/>
            <a:ext cx="3551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D4142"/>
                </a:solidFill>
                <a:latin typeface="apple sd gothic R"/>
              </a:rPr>
              <a:t>6. </a:t>
            </a:r>
            <a:r>
              <a:rPr lang="ko-KR" altLang="en-US" dirty="0">
                <a:solidFill>
                  <a:srgbClr val="3D4142"/>
                </a:solidFill>
                <a:latin typeface="apple sd gothic R"/>
              </a:rPr>
              <a:t>봇 생성이 완성된 후 토큰이 주어진다</a:t>
            </a:r>
            <a:r>
              <a:rPr lang="en-US" altLang="ko-KR" dirty="0">
                <a:solidFill>
                  <a:srgbClr val="3D4142"/>
                </a:solidFill>
                <a:latin typeface="apple sd gothic R"/>
              </a:rPr>
              <a:t>.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ED50693-D009-71ED-E0A3-DB9EF5DAB919}"/>
              </a:ext>
            </a:extLst>
          </p:cNvPr>
          <p:cNvSpPr/>
          <p:nvPr/>
        </p:nvSpPr>
        <p:spPr>
          <a:xfrm>
            <a:off x="9279366" y="6262463"/>
            <a:ext cx="2530664" cy="4596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413"/>
          </a:p>
        </p:txBody>
      </p:sp>
    </p:spTree>
    <p:extLst>
      <p:ext uri="{BB962C8B-B14F-4D97-AF65-F5344CB8AC3E}">
        <p14:creationId xmlns:p14="http://schemas.microsoft.com/office/powerpoint/2010/main" val="24419922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17824423-F199-953E-CFEE-4BE4828CA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141" y="1833077"/>
            <a:ext cx="3519424" cy="7609566"/>
          </a:xfrm>
          <a:prstGeom prst="rect">
            <a:avLst/>
          </a:prstGeom>
        </p:spPr>
      </p:pic>
      <p:pic>
        <p:nvPicPr>
          <p:cNvPr id="7" name="그림 6" descr="텍스트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4FBEE7A2-B9EE-04FC-1FAB-3B4C729CF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058" y="1335629"/>
            <a:ext cx="3677919" cy="79522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A883CA-6CD6-9595-F01A-C6A9289AFC4A}"/>
              </a:ext>
            </a:extLst>
          </p:cNvPr>
          <p:cNvSpPr txBox="1"/>
          <p:nvPr/>
        </p:nvSpPr>
        <p:spPr>
          <a:xfrm>
            <a:off x="1441335" y="632667"/>
            <a:ext cx="4511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D4142"/>
                </a:solidFill>
                <a:latin typeface="apple sd gothic R"/>
              </a:rPr>
              <a:t>7. </a:t>
            </a:r>
            <a:r>
              <a:rPr lang="ko-KR" altLang="en-US" dirty="0">
                <a:solidFill>
                  <a:srgbClr val="3D4142"/>
                </a:solidFill>
                <a:latin typeface="apple sd gothic R"/>
              </a:rPr>
              <a:t>봇의 고유 이름으로 검색하여 만들어진 채널을 찾음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692B38-37EF-E1A2-0CC2-78FE816FF289}"/>
              </a:ext>
            </a:extLst>
          </p:cNvPr>
          <p:cNvSpPr txBox="1"/>
          <p:nvPr/>
        </p:nvSpPr>
        <p:spPr>
          <a:xfrm>
            <a:off x="11833458" y="7653500"/>
            <a:ext cx="4511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D4142"/>
                </a:solidFill>
                <a:latin typeface="apple sd gothic R"/>
              </a:rPr>
              <a:t>8. </a:t>
            </a:r>
            <a:r>
              <a:rPr lang="ko-KR" altLang="en-US" dirty="0">
                <a:solidFill>
                  <a:srgbClr val="3D4142"/>
                </a:solidFill>
                <a:latin typeface="apple sd gothic R"/>
              </a:rPr>
              <a:t>아무 메시지나 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9007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9EF8BB-D852-5542-8473-A854AA1E8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Python</a:t>
            </a:r>
            <a:r>
              <a:rPr kumimoji="1" lang="ko-KR" altLang="en-US" dirty="0"/>
              <a:t> 의 속도 문제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F9B31B-EA59-3D43-8C91-D622344F5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>
            <a:normAutofit/>
          </a:bodyPr>
          <a:lstStyle/>
          <a:p>
            <a:r>
              <a:rPr lang="ko-KR" altLang="en-US" b="1" dirty="0"/>
              <a:t>속도는 중요하지 않다 </a:t>
            </a:r>
            <a:r>
              <a:rPr lang="en-US" altLang="ko-KR" b="1" dirty="0">
                <a:sym typeface="Wingdings" pitchFamily="2" charset="2"/>
              </a:rPr>
              <a:t></a:t>
            </a:r>
            <a:r>
              <a:rPr lang="ko-KR" altLang="en-US" b="1" dirty="0">
                <a:sym typeface="Wingdings" pitchFamily="2" charset="2"/>
              </a:rPr>
              <a:t> </a:t>
            </a:r>
            <a:r>
              <a:rPr lang="ko-KR" altLang="en-US" dirty="0"/>
              <a:t>가장 비싼 자원을 최적화</a:t>
            </a:r>
            <a:endParaRPr lang="en-US" altLang="ko-KR" dirty="0"/>
          </a:p>
          <a:p>
            <a:r>
              <a:rPr lang="ko-KR" altLang="en-US" b="1" dirty="0"/>
              <a:t>속도는 중요한 한가지일 뿐 </a:t>
            </a:r>
            <a:r>
              <a:rPr lang="ko-KR" altLang="en-US" dirty="0"/>
              <a:t>오늘날 회사에서의 가장 비싼 자원은 직원의 시간</a:t>
            </a:r>
            <a:endParaRPr lang="en-US" altLang="ko-KR" dirty="0"/>
          </a:p>
          <a:p>
            <a:r>
              <a:rPr lang="en" altLang="ko-Kore-KR" b="1" dirty="0"/>
              <a:t>CPU</a:t>
            </a:r>
            <a:r>
              <a:rPr lang="ko-KR" altLang="en-US" b="1" dirty="0"/>
              <a:t>는 병목을 일으키지 않는다 </a:t>
            </a:r>
            <a:r>
              <a:rPr lang="en-US" altLang="ko-KR" b="1" dirty="0">
                <a:sym typeface="Wingdings" pitchFamily="2" charset="2"/>
              </a:rPr>
              <a:t></a:t>
            </a:r>
            <a:r>
              <a:rPr lang="ko-KR" altLang="en-US" b="1" dirty="0">
                <a:sym typeface="Wingdings" pitchFamily="2" charset="2"/>
              </a:rPr>
              <a:t> 병목은 </a:t>
            </a:r>
            <a:r>
              <a:rPr lang="en-US" altLang="ko-KR" b="1" dirty="0">
                <a:sym typeface="Wingdings" pitchFamily="2" charset="2"/>
              </a:rPr>
              <a:t>network </a:t>
            </a:r>
            <a:r>
              <a:rPr lang="ko-KR" altLang="en-US" b="1" dirty="0">
                <a:sym typeface="Wingdings" pitchFamily="2" charset="2"/>
              </a:rPr>
              <a:t>과 </a:t>
            </a:r>
            <a:r>
              <a:rPr lang="en-US" altLang="ko-KR" b="1" dirty="0">
                <a:sym typeface="Wingdings" pitchFamily="2" charset="2"/>
              </a:rPr>
              <a:t>IO </a:t>
            </a:r>
            <a:r>
              <a:rPr lang="ko-KR" altLang="en-US" b="1" dirty="0">
                <a:sym typeface="Wingdings" pitchFamily="2" charset="2"/>
              </a:rPr>
              <a:t>에서 발생</a:t>
            </a:r>
            <a:endParaRPr lang="en-US" altLang="ko-KR" b="1" dirty="0">
              <a:sym typeface="Wingdings" pitchFamily="2" charset="2"/>
            </a:endParaRPr>
          </a:p>
          <a:p>
            <a:pPr lvl="1"/>
            <a:r>
              <a:rPr lang="en-US" altLang="ko-KR" b="1" dirty="0">
                <a:sym typeface="Wingdings" pitchFamily="2" charset="2"/>
              </a:rPr>
              <a:t>Google </a:t>
            </a:r>
            <a:r>
              <a:rPr lang="ko-KR" altLang="en-US" b="1" dirty="0">
                <a:sym typeface="Wingdings" pitchFamily="2" charset="2"/>
              </a:rPr>
              <a:t>의 연구 결과</a:t>
            </a:r>
            <a:endParaRPr lang="en-US" altLang="ko-KR" b="1" dirty="0">
              <a:sym typeface="Wingdings" pitchFamily="2" charset="2"/>
            </a:endParaRPr>
          </a:p>
          <a:p>
            <a:pPr lvl="1"/>
            <a:r>
              <a:rPr lang="ko-KR" altLang="en-US" dirty="0"/>
              <a:t>한 번의 </a:t>
            </a:r>
            <a:r>
              <a:rPr lang="en" altLang="ko-Kore-KR" dirty="0"/>
              <a:t>CPU </a:t>
            </a:r>
            <a:r>
              <a:rPr lang="ko-KR" altLang="en-US" dirty="0"/>
              <a:t>사이클이 </a:t>
            </a:r>
            <a:r>
              <a:rPr lang="en-US" altLang="ko-KR" dirty="0"/>
              <a:t>1</a:t>
            </a:r>
            <a:r>
              <a:rPr lang="ko-KR" altLang="en-US" dirty="0"/>
              <a:t>초라면</a:t>
            </a:r>
            <a:r>
              <a:rPr lang="en-US" altLang="ko-KR" dirty="0"/>
              <a:t>, </a:t>
            </a:r>
            <a:r>
              <a:rPr lang="ko-KR" altLang="en-US" dirty="0"/>
              <a:t>캘리포니아 </a:t>
            </a:r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ko-KR" altLang="en-US" dirty="0"/>
              <a:t>뉴욕은 </a:t>
            </a:r>
            <a:r>
              <a:rPr lang="en-US" altLang="ko-KR" dirty="0"/>
              <a:t>4</a:t>
            </a:r>
            <a:r>
              <a:rPr lang="ko-KR" altLang="en-US" dirty="0"/>
              <a:t> 년</a:t>
            </a:r>
            <a:r>
              <a:rPr lang="en-US" altLang="ko-KR" dirty="0"/>
              <a:t>,</a:t>
            </a:r>
            <a:r>
              <a:rPr lang="ko-KR" altLang="en-US" dirty="0"/>
              <a:t> 같은 데이터센터 내에 있는 네트워크 요청은 </a:t>
            </a:r>
            <a:r>
              <a:rPr lang="en-US" altLang="ko-KR" dirty="0"/>
              <a:t>3</a:t>
            </a:r>
            <a:r>
              <a:rPr lang="ko-KR" altLang="en-US" dirty="0"/>
              <a:t>개월에 해당</a:t>
            </a:r>
            <a:r>
              <a:rPr lang="en-US" altLang="ko-KR" dirty="0"/>
              <a:t>.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87973927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CED06E9-B36C-C464-324D-FFEADF84FA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4354" y="941511"/>
            <a:ext cx="8263046" cy="7870578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D3281C1-6333-4A1E-6667-81CAD9454E9F}"/>
              </a:ext>
            </a:extLst>
          </p:cNvPr>
          <p:cNvSpPr/>
          <p:nvPr/>
        </p:nvSpPr>
        <p:spPr>
          <a:xfrm>
            <a:off x="4710111" y="941512"/>
            <a:ext cx="3198478" cy="235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413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D84225-2DFC-AD41-3CA0-223BD2483D16}"/>
              </a:ext>
            </a:extLst>
          </p:cNvPr>
          <p:cNvSpPr txBox="1"/>
          <p:nvPr/>
        </p:nvSpPr>
        <p:spPr>
          <a:xfrm>
            <a:off x="5361123" y="3620256"/>
            <a:ext cx="11838497" cy="166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13" b="0" dirty="0">
                <a:solidFill>
                  <a:srgbClr val="3D4142"/>
                </a:solidFill>
                <a:latin typeface="Courier 10 Pitch"/>
              </a:rPr>
              <a:t>브라우저 주소창에 다음을 입력</a:t>
            </a:r>
            <a:endParaRPr lang="en-US" altLang="ko-KR" sz="3413" b="0" dirty="0">
              <a:solidFill>
                <a:srgbClr val="3D4142"/>
              </a:solidFill>
              <a:latin typeface="Courier 10 Pitch"/>
            </a:endParaRPr>
          </a:p>
          <a:p>
            <a:endParaRPr lang="en-US" altLang="ko-KR" sz="3413" b="0" dirty="0">
              <a:solidFill>
                <a:srgbClr val="3D4142"/>
              </a:solidFill>
              <a:latin typeface="Courier 10 Pitch"/>
            </a:endParaRPr>
          </a:p>
          <a:p>
            <a:r>
              <a:rPr lang="en-US" altLang="ko-KR" sz="3413" b="0" dirty="0">
                <a:solidFill>
                  <a:srgbClr val="3D4142"/>
                </a:solidFill>
                <a:latin typeface="Courier 10 Pitch"/>
              </a:rPr>
              <a:t>https://api.telegram.org/bot</a:t>
            </a:r>
            <a:r>
              <a:rPr lang="en-US" altLang="ko-KR" sz="3413" b="0" dirty="0">
                <a:latin typeface="Courier 10 Pitch"/>
              </a:rPr>
              <a:t>[</a:t>
            </a:r>
            <a:r>
              <a:rPr lang="ko-KR" altLang="en-US" sz="3413" b="0" dirty="0">
                <a:latin typeface="Courier 10 Pitch"/>
              </a:rPr>
              <a:t>토큰</a:t>
            </a:r>
            <a:r>
              <a:rPr lang="en-US" altLang="ko-KR" sz="3413" b="0" dirty="0">
                <a:latin typeface="Courier 10 Pitch"/>
              </a:rPr>
              <a:t>]</a:t>
            </a:r>
            <a:r>
              <a:rPr lang="en-US" altLang="ko-KR" sz="3413" b="0" dirty="0">
                <a:solidFill>
                  <a:srgbClr val="3D4142"/>
                </a:solidFill>
                <a:latin typeface="Courier 10 Pitch"/>
              </a:rPr>
              <a:t>/</a:t>
            </a:r>
            <a:r>
              <a:rPr lang="en-US" altLang="ko-KR" sz="3413" b="0" dirty="0" err="1">
                <a:solidFill>
                  <a:srgbClr val="3D4142"/>
                </a:solidFill>
                <a:latin typeface="Courier 10 Pitch"/>
              </a:rPr>
              <a:t>getUpdates</a:t>
            </a:r>
            <a:endParaRPr lang="ko-KR" altLang="en-US" sz="3413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C17554-5443-1998-77F7-2D7C7F693FA0}"/>
              </a:ext>
            </a:extLst>
          </p:cNvPr>
          <p:cNvSpPr txBox="1"/>
          <p:nvPr/>
        </p:nvSpPr>
        <p:spPr>
          <a:xfrm>
            <a:off x="7096390" y="6203641"/>
            <a:ext cx="1790875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13" dirty="0" err="1"/>
              <a:t>Chat_id</a:t>
            </a:r>
            <a:endParaRPr lang="ko-KR" altLang="en-US" sz="3413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BEED22E-FC1B-39CD-4C0C-4AB7565CB1C1}"/>
              </a:ext>
            </a:extLst>
          </p:cNvPr>
          <p:cNvCxnSpPr>
            <a:cxnSpLocks/>
          </p:cNvCxnSpPr>
          <p:nvPr/>
        </p:nvCxnSpPr>
        <p:spPr>
          <a:xfrm>
            <a:off x="4235611" y="4668842"/>
            <a:ext cx="2970015" cy="1798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7394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4C525A-C665-AC9F-3C35-CF56ECF47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4400" dirty="0"/>
              <a:t>Python Program </a:t>
            </a:r>
            <a:r>
              <a:rPr lang="ko-KR" altLang="en-US" sz="4400" dirty="0"/>
              <a:t>작성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437AF7-1EFD-6A31-A7FD-BB0EBD900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3D4142"/>
                </a:solidFill>
                <a:effectLst/>
                <a:latin typeface="Courier 10 Pitch"/>
              </a:rPr>
              <a:t>pip install python-telegram-bot</a:t>
            </a:r>
          </a:p>
          <a:p>
            <a:endParaRPr lang="en-US" altLang="ko-KR" dirty="0">
              <a:solidFill>
                <a:srgbClr val="3D4142"/>
              </a:solidFill>
              <a:latin typeface="Courier 10 Pitch"/>
            </a:endParaRP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A9D356-CBD3-48B3-7672-B75DF06E9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72" y="4152250"/>
            <a:ext cx="11694389" cy="365062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99D3F61-C4DB-6984-3A3D-C9E8AA1CA1D5}"/>
              </a:ext>
            </a:extLst>
          </p:cNvPr>
          <p:cNvSpPr/>
          <p:nvPr/>
        </p:nvSpPr>
        <p:spPr>
          <a:xfrm>
            <a:off x="4130168" y="4876801"/>
            <a:ext cx="6994473" cy="483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413"/>
          </a:p>
        </p:txBody>
      </p:sp>
      <p:pic>
        <p:nvPicPr>
          <p:cNvPr id="7" name="그림 6" descr="텍스트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AAAAA037-47E8-C01D-A385-31BCCF5EF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6067" y="519289"/>
            <a:ext cx="3677919" cy="7952259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2D7EB87-6CA8-57D3-178D-D58E97915326}"/>
              </a:ext>
            </a:extLst>
          </p:cNvPr>
          <p:cNvCxnSpPr/>
          <p:nvPr/>
        </p:nvCxnSpPr>
        <p:spPr>
          <a:xfrm>
            <a:off x="11599139" y="7451399"/>
            <a:ext cx="1476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1935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27E851-E74B-484A-A3FD-9CB15C3AB7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Flask Overview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B70CC56-7129-4B93-A279-29D14B2DDA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172954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9B0F3-4876-4ED9-920A-C6F22CFA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38" y="491631"/>
            <a:ext cx="14800185" cy="2159000"/>
          </a:xfrm>
        </p:spPr>
        <p:txBody>
          <a:bodyPr/>
          <a:lstStyle/>
          <a:p>
            <a:r>
              <a:rPr lang="en-US" altLang="ko-KR" dirty="0"/>
              <a:t>Hello World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92B121-3D88-4CA6-9E38-74A6D3F6E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3785" y="2650631"/>
            <a:ext cx="10024533" cy="618857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ko-KR" b="1" dirty="0"/>
              <a:t>from flask import Flask</a:t>
            </a:r>
            <a:endParaRPr lang="en-US" altLang="ko-KR" b="0" dirty="0">
              <a:effectLst/>
            </a:endParaRPr>
          </a:p>
          <a:p>
            <a:pPr marL="0" indent="0">
              <a:buNone/>
            </a:pPr>
            <a:r>
              <a:rPr lang="en-US" altLang="ko-KR" b="1" dirty="0"/>
              <a:t>app = Flask(__name__)</a:t>
            </a:r>
            <a:endParaRPr lang="en-US" altLang="ko-KR" b="0" dirty="0">
              <a:effectLst/>
            </a:endParaRPr>
          </a:p>
          <a:p>
            <a:pPr marL="0" indent="0">
              <a:buNone/>
            </a:pPr>
            <a:br>
              <a:rPr lang="en-US" altLang="ko-KR" b="0" dirty="0">
                <a:effectLst/>
              </a:rPr>
            </a:br>
            <a:r>
              <a:rPr lang="en-US" altLang="ko-KR" b="1" dirty="0"/>
              <a:t>@</a:t>
            </a:r>
            <a:r>
              <a:rPr lang="en-US" altLang="ko-KR" b="1" dirty="0" err="1"/>
              <a:t>app.route</a:t>
            </a:r>
            <a:r>
              <a:rPr lang="en-US" altLang="ko-KR" b="1" dirty="0"/>
              <a:t>('/')</a:t>
            </a:r>
            <a:endParaRPr lang="en-US" altLang="ko-KR" b="0" dirty="0">
              <a:effectLst/>
            </a:endParaRPr>
          </a:p>
          <a:p>
            <a:pPr marL="0" indent="0">
              <a:buNone/>
            </a:pPr>
            <a:r>
              <a:rPr lang="en-US" altLang="ko-KR" b="1" dirty="0"/>
              <a:t>def index():</a:t>
            </a:r>
            <a:endParaRPr lang="en-US" altLang="ko-KR" b="0" dirty="0">
              <a:effectLst/>
            </a:endParaRPr>
          </a:p>
          <a:p>
            <a:pPr marL="0" indent="0">
              <a:buNone/>
            </a:pPr>
            <a:r>
              <a:rPr lang="en-US" altLang="ko-KR" b="1" dirty="0"/>
              <a:t>    return '&lt;h1&gt;Hello Puppy!&lt;/h1&gt;'</a:t>
            </a:r>
            <a:endParaRPr lang="en-US" altLang="ko-KR" b="0" dirty="0">
              <a:effectLst/>
            </a:endParaRPr>
          </a:p>
          <a:p>
            <a:pPr marL="0" indent="0">
              <a:buNone/>
            </a:pPr>
            <a:br>
              <a:rPr lang="en-US" altLang="ko-KR" b="0" dirty="0">
                <a:effectLst/>
              </a:rPr>
            </a:br>
            <a:r>
              <a:rPr lang="en-US" altLang="ko-KR" b="1" dirty="0"/>
              <a:t>if __name__ == '__main__':</a:t>
            </a:r>
            <a:endParaRPr lang="en-US" altLang="ko-KR" b="0" dirty="0">
              <a:effectLst/>
            </a:endParaRPr>
          </a:p>
          <a:p>
            <a:pPr marL="0" indent="0">
              <a:buNone/>
            </a:pPr>
            <a:r>
              <a:rPr lang="en-US" altLang="ko-KR" b="1" dirty="0"/>
              <a:t>    </a:t>
            </a:r>
            <a:r>
              <a:rPr lang="en-US" altLang="ko-KR" b="1" dirty="0" err="1"/>
              <a:t>app.run</a:t>
            </a:r>
            <a:r>
              <a:rPr lang="en-US" altLang="ko-KR" b="1" dirty="0"/>
              <a:t>()</a:t>
            </a:r>
            <a:br>
              <a:rPr lang="en-US" altLang="ko-KR" b="0" dirty="0">
                <a:effectLst/>
              </a:rPr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17595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44E039-BA4D-4E5A-B9DE-DF68C0393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39" y="1080477"/>
            <a:ext cx="14800185" cy="2159000"/>
          </a:xfrm>
        </p:spPr>
        <p:txBody>
          <a:bodyPr/>
          <a:lstStyle/>
          <a:p>
            <a:r>
              <a:rPr lang="en-US" altLang="ko-KR" dirty="0"/>
              <a:t>Dynamic Routes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52FD04-E20F-486C-A091-F61254244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@</a:t>
            </a:r>
            <a:r>
              <a:rPr lang="en-US" altLang="ko-KR" dirty="0" err="1"/>
              <a:t>app.route</a:t>
            </a:r>
            <a:r>
              <a:rPr lang="en-US" altLang="ko-KR" dirty="0"/>
              <a:t>('/</a:t>
            </a:r>
            <a:r>
              <a:rPr lang="en-US" altLang="ko-KR" dirty="0" err="1"/>
              <a:t>some_page</a:t>
            </a:r>
            <a:r>
              <a:rPr lang="en-US" altLang="ko-KR" dirty="0"/>
              <a:t>/</a:t>
            </a:r>
            <a:r>
              <a:rPr lang="en-US" altLang="ko-KR" b="1" dirty="0"/>
              <a:t>&lt;name&gt;</a:t>
            </a:r>
            <a:r>
              <a:rPr lang="en-US" altLang="ko-KR" dirty="0"/>
              <a:t>')</a:t>
            </a:r>
            <a:endParaRPr lang="en-US" altLang="ko-KR" b="0" dirty="0">
              <a:effectLst/>
            </a:endParaRPr>
          </a:p>
          <a:p>
            <a:pPr marL="0" indent="0">
              <a:buNone/>
            </a:pPr>
            <a:r>
              <a:rPr lang="en-US" altLang="ko-KR" dirty="0"/>
              <a:t>def </a:t>
            </a:r>
            <a:r>
              <a:rPr lang="en-US" altLang="ko-KR" dirty="0" err="1"/>
              <a:t>other_page</a:t>
            </a:r>
            <a:r>
              <a:rPr lang="en-US" altLang="ko-KR" dirty="0"/>
              <a:t>(</a:t>
            </a:r>
            <a:r>
              <a:rPr lang="en-US" altLang="ko-KR" b="1" dirty="0"/>
              <a:t>name</a:t>
            </a:r>
            <a:r>
              <a:rPr lang="en-US" altLang="ko-KR" dirty="0"/>
              <a:t>):  </a:t>
            </a:r>
            <a:endParaRPr lang="en-US" altLang="ko-KR" b="0" dirty="0">
              <a:effectLst/>
            </a:endParaRPr>
          </a:p>
          <a:p>
            <a:pPr marL="0" indent="0">
              <a:buNone/>
            </a:pPr>
            <a:r>
              <a:rPr lang="en-US" altLang="ko-KR" dirty="0"/>
              <a:t>    return 'User: {}'.format(name)</a:t>
            </a:r>
          </a:p>
          <a:p>
            <a:pPr marL="0" indent="0">
              <a:buNone/>
            </a:pPr>
            <a:endParaRPr lang="en-US" altLang="ko-KR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361450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44D07C-C369-478C-BCA2-BD3A7B8CA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371" y="1372553"/>
            <a:ext cx="14955520" cy="85621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Jinja2 template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D35318-6455-4F35-9A3A-071CEEC13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0154" y="1800663"/>
            <a:ext cx="11626037" cy="74336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ko-KR" sz="2400" b="1" dirty="0"/>
              <a:t>&lt;ul&gt;</a:t>
            </a:r>
            <a:endParaRPr lang="en-US" altLang="ko-KR" sz="2400" b="0" dirty="0">
              <a:effectLst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2400" b="1" dirty="0"/>
              <a:t>      {% for item in </a:t>
            </a:r>
            <a:r>
              <a:rPr lang="en-US" altLang="ko-KR" sz="2400" b="1" dirty="0" err="1"/>
              <a:t>mylist</a:t>
            </a:r>
            <a:r>
              <a:rPr lang="en-US" altLang="ko-KR" sz="2400" b="1" dirty="0"/>
              <a:t> %}</a:t>
            </a:r>
            <a:endParaRPr lang="en-US" altLang="ko-KR" sz="2400" b="0" dirty="0">
              <a:effectLst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2400" b="1" dirty="0"/>
              <a:t>      &lt;li&gt; {{ item }} &lt;/li&gt;</a:t>
            </a:r>
            <a:endParaRPr lang="en-US" altLang="ko-KR" sz="2400" b="0" dirty="0">
              <a:effectLst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2400" b="1" dirty="0"/>
              <a:t>      {% </a:t>
            </a:r>
            <a:r>
              <a:rPr lang="en-US" altLang="ko-KR" sz="2400" b="1" dirty="0" err="1"/>
              <a:t>endfor</a:t>
            </a:r>
            <a:r>
              <a:rPr lang="en-US" altLang="ko-KR" sz="2400" b="1" dirty="0"/>
              <a:t> %}</a:t>
            </a:r>
            <a:endParaRPr lang="en-US" altLang="ko-KR" sz="2400" b="0" dirty="0">
              <a:effectLst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2400" b="1" dirty="0"/>
              <a:t>&lt;/ul&gt;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sz="2400" b="1" dirty="0">
              <a:effectLst/>
            </a:endParaRPr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2400" b="1" dirty="0"/>
              <a:t>{{ variable | filter }}</a:t>
            </a:r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2400" dirty="0"/>
              <a:t>For example:</a:t>
            </a:r>
          </a:p>
          <a:p>
            <a:pPr marL="650230" lvl="1" indent="0" fontAlgn="base">
              <a:spcBef>
                <a:spcPts val="0"/>
              </a:spcBef>
              <a:buNone/>
            </a:pPr>
            <a:r>
              <a:rPr lang="en-US" altLang="ko-KR" sz="2400" b="1" dirty="0"/>
              <a:t>{{ name }}</a:t>
            </a:r>
          </a:p>
          <a:p>
            <a:pPr marL="1300460" lvl="2" indent="0" fontAlgn="base">
              <a:spcBef>
                <a:spcPts val="0"/>
              </a:spcBef>
              <a:buNone/>
            </a:pPr>
            <a:r>
              <a:rPr lang="en-US" altLang="ko-KR" sz="2400" dirty="0"/>
              <a:t>XXXX</a:t>
            </a:r>
          </a:p>
          <a:p>
            <a:pPr marL="650230" lvl="1" indent="0" fontAlgn="base">
              <a:spcBef>
                <a:spcPts val="0"/>
              </a:spcBef>
              <a:buNone/>
            </a:pPr>
            <a:r>
              <a:rPr lang="en-US" altLang="ko-KR" sz="2400" b="1" dirty="0"/>
              <a:t>{{ name | capitalize }}</a:t>
            </a:r>
          </a:p>
          <a:p>
            <a:pPr marL="1300460" lvl="2" indent="0" fontAlgn="base">
              <a:spcBef>
                <a:spcPts val="0"/>
              </a:spcBef>
              <a:buNone/>
            </a:pPr>
            <a:r>
              <a:rPr lang="en-US" altLang="ko-KR" sz="2400" b="1" dirty="0"/>
              <a:t>XXXX </a:t>
            </a:r>
          </a:p>
          <a:p>
            <a:pPr marL="1300460" lvl="2" indent="0" fontAlgn="base">
              <a:spcBef>
                <a:spcPts val="0"/>
              </a:spcBef>
              <a:buNone/>
            </a:pPr>
            <a:endParaRPr lang="en-US" altLang="ko-KR" sz="2400" b="0" dirty="0">
              <a:effectLst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2400" b="1" dirty="0" err="1"/>
              <a:t>url_for</a:t>
            </a:r>
            <a:r>
              <a:rPr lang="en-US" altLang="ko-KR" sz="2400" b="1" dirty="0"/>
              <a:t>()</a:t>
            </a:r>
            <a:r>
              <a:rPr lang="en-US" altLang="ko-KR" sz="2400" dirty="0"/>
              <a:t> helper function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88966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101142-EDAC-4D57-A278-FEAABB3EB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Jinja2 structure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CEC794B-7682-4BD8-B853-7FEDC2F5F9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2345" y="2730783"/>
            <a:ext cx="14535573" cy="591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07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715421-9961-7F45-99E7-4769EDB79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38" y="443782"/>
            <a:ext cx="14800185" cy="2159000"/>
          </a:xfrm>
        </p:spPr>
        <p:txBody>
          <a:bodyPr/>
          <a:lstStyle/>
          <a:p>
            <a:r>
              <a:rPr kumimoji="1" lang="ko-Kore-KR" altLang="en-US" dirty="0"/>
              <a:t>언어별</a:t>
            </a:r>
            <a:r>
              <a:rPr kumimoji="1" lang="ko-KR" altLang="en-US" dirty="0"/>
              <a:t> 생산성 비교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F77D0A-38EE-CA4B-9809-511141E6F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636" y="3092450"/>
            <a:ext cx="9960649" cy="554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61261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2017 카카오 신입 공채 1차 코딩 테스트 언어별 통계…">
            <a:extLst>
              <a:ext uri="{FF2B5EF4-FFF2-40B4-BE49-F238E27FC236}">
                <a16:creationId xmlns:a16="http://schemas.microsoft.com/office/drawing/2014/main" id="{CABF4B94-E0B2-4BA0-8873-8C9D80768770}"/>
              </a:ext>
            </a:extLst>
          </p:cNvPr>
          <p:cNvSpPr txBox="1"/>
          <p:nvPr/>
        </p:nvSpPr>
        <p:spPr>
          <a:xfrm>
            <a:off x="2305137" y="2588947"/>
            <a:ext cx="11590414" cy="64027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algn="l">
              <a:spcBef>
                <a:spcPts val="4200"/>
              </a:spcBef>
              <a:buFont typeface="Wingdings" panose="05000000000000000000" pitchFamily="2" charset="2"/>
              <a:buChar char="§"/>
              <a:defRPr sz="3600" b="0"/>
            </a:pPr>
            <a:r>
              <a:rPr sz="3600">
                <a:latin typeface="+mn-ea"/>
                <a:ea typeface="+mn-ea"/>
              </a:rPr>
              <a:t>2017 </a:t>
            </a:r>
            <a:r>
              <a:rPr sz="3600" err="1">
                <a:latin typeface="+mn-ea"/>
                <a:ea typeface="+mn-ea"/>
              </a:rPr>
              <a:t>카카오</a:t>
            </a:r>
            <a:r>
              <a:rPr sz="3600">
                <a:latin typeface="+mn-ea"/>
                <a:ea typeface="+mn-ea"/>
              </a:rPr>
              <a:t> </a:t>
            </a:r>
            <a:r>
              <a:rPr lang="ko-KR" altLang="en-US" sz="3600">
                <a:latin typeface="+mn-ea"/>
                <a:ea typeface="+mn-ea"/>
              </a:rPr>
              <a:t>블라인드 </a:t>
            </a:r>
            <a:r>
              <a:rPr sz="3600" err="1">
                <a:latin typeface="+mn-ea"/>
                <a:ea typeface="+mn-ea"/>
              </a:rPr>
              <a:t>공채</a:t>
            </a:r>
            <a:r>
              <a:rPr sz="3600">
                <a:latin typeface="+mn-ea"/>
                <a:ea typeface="+mn-ea"/>
              </a:rPr>
              <a:t> </a:t>
            </a:r>
            <a:r>
              <a:rPr sz="3600" err="1">
                <a:latin typeface="+mn-ea"/>
                <a:ea typeface="+mn-ea"/>
              </a:rPr>
              <a:t>코딩</a:t>
            </a:r>
            <a:r>
              <a:rPr sz="3600">
                <a:latin typeface="+mn-ea"/>
                <a:ea typeface="+mn-ea"/>
              </a:rPr>
              <a:t> </a:t>
            </a:r>
            <a:r>
              <a:rPr sz="3600" err="1">
                <a:latin typeface="+mn-ea"/>
                <a:ea typeface="+mn-ea"/>
              </a:rPr>
              <a:t>테스트</a:t>
            </a:r>
            <a:r>
              <a:rPr sz="3600">
                <a:latin typeface="+mn-ea"/>
                <a:ea typeface="+mn-ea"/>
              </a:rPr>
              <a:t> </a:t>
            </a:r>
            <a:r>
              <a:rPr sz="3600" err="1">
                <a:latin typeface="+mn-ea"/>
                <a:ea typeface="+mn-ea"/>
              </a:rPr>
              <a:t>언어별</a:t>
            </a:r>
            <a:r>
              <a:rPr sz="3600">
                <a:latin typeface="+mn-ea"/>
                <a:ea typeface="+mn-ea"/>
              </a:rPr>
              <a:t> </a:t>
            </a:r>
            <a:r>
              <a:rPr sz="3600" err="1">
                <a:latin typeface="+mn-ea"/>
                <a:ea typeface="+mn-ea"/>
              </a:rPr>
              <a:t>통계</a:t>
            </a:r>
            <a:endParaRPr sz="3600">
              <a:latin typeface="+mn-ea"/>
              <a:ea typeface="+mn-ea"/>
            </a:endParaRPr>
          </a:p>
          <a:p>
            <a:pPr marL="152400" indent="-152400" algn="l">
              <a:lnSpc>
                <a:spcPts val="4600"/>
              </a:lnSpc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altLang="ko-KR" sz="2800">
              <a:latin typeface="+mn-ea"/>
              <a:ea typeface="+mn-ea"/>
            </a:endParaRPr>
          </a:p>
          <a:p>
            <a:pPr lvl="1" algn="l">
              <a:lnSpc>
                <a:spcPts val="4600"/>
              </a:lnSpc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altLang="ko-KR" sz="2800">
                <a:latin typeface="+mn-ea"/>
                <a:ea typeface="+mn-ea"/>
                <a:cs typeface="+mn-cs"/>
                <a:sym typeface="Helvetica"/>
              </a:rPr>
              <a:t>	- </a:t>
            </a:r>
            <a:r>
              <a:rPr sz="2800" err="1">
                <a:latin typeface="+mn-ea"/>
                <a:ea typeface="+mn-ea"/>
                <a:cs typeface="+mn-cs"/>
                <a:sym typeface="Helvetica"/>
              </a:rPr>
              <a:t>자바</a:t>
            </a:r>
            <a:r>
              <a:rPr sz="2800">
                <a:latin typeface="+mn-ea"/>
                <a:ea typeface="+mn-ea"/>
                <a:cs typeface="+mn-cs"/>
                <a:sym typeface="Helvetica"/>
              </a:rPr>
              <a:t> 43%, C++ 36%, </a:t>
            </a:r>
            <a:r>
              <a:rPr sz="2800" err="1">
                <a:solidFill>
                  <a:srgbClr val="FF0000"/>
                </a:solidFill>
                <a:latin typeface="+mn-ea"/>
                <a:ea typeface="+mn-ea"/>
                <a:cs typeface="+mn-cs"/>
                <a:sym typeface="Helvetica"/>
              </a:rPr>
              <a:t>파이썬</a:t>
            </a:r>
            <a:r>
              <a:rPr sz="2800">
                <a:solidFill>
                  <a:srgbClr val="FF0000"/>
                </a:solidFill>
                <a:latin typeface="+mn-ea"/>
                <a:ea typeface="+mn-ea"/>
                <a:cs typeface="+mn-cs"/>
                <a:sym typeface="Helvetica"/>
              </a:rPr>
              <a:t> 11%, </a:t>
            </a:r>
            <a:r>
              <a:rPr sz="2800" err="1">
                <a:latin typeface="+mn-ea"/>
                <a:ea typeface="+mn-ea"/>
                <a:cs typeface="+mn-cs"/>
                <a:sym typeface="Helvetica"/>
              </a:rPr>
              <a:t>자바스크립트</a:t>
            </a:r>
            <a:r>
              <a:rPr sz="2800">
                <a:latin typeface="+mn-ea"/>
                <a:ea typeface="+mn-ea"/>
                <a:cs typeface="+mn-cs"/>
                <a:sym typeface="Helvetica"/>
              </a:rPr>
              <a:t> 8% </a:t>
            </a:r>
            <a:endParaRPr lang="en-US" altLang="ko-KR" sz="2800">
              <a:latin typeface="+mn-ea"/>
              <a:ea typeface="+mn-ea"/>
              <a:cs typeface="+mn-cs"/>
              <a:sym typeface="Helvetica"/>
            </a:endParaRPr>
          </a:p>
          <a:p>
            <a:pPr marL="152400" indent="-152400" algn="l">
              <a:lnSpc>
                <a:spcPts val="4600"/>
              </a:lnSpc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800">
              <a:latin typeface="+mn-ea"/>
              <a:ea typeface="+mn-ea"/>
              <a:cs typeface="+mn-cs"/>
              <a:sym typeface="Helvetica"/>
            </a:endParaRPr>
          </a:p>
          <a:p>
            <a:pPr marL="152400" indent="-152400" algn="just">
              <a:lnSpc>
                <a:spcPts val="4600"/>
              </a:lnSpc>
              <a:tabLst>
                <a:tab pos="139700" algn="l"/>
                <a:tab pos="457200" algn="l"/>
              </a:tabLst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ko-KR" sz="2800">
                <a:latin typeface="+mn-ea"/>
                <a:ea typeface="+mn-ea"/>
              </a:rPr>
              <a:t>				- </a:t>
            </a:r>
            <a:r>
              <a:rPr sz="2800" err="1">
                <a:latin typeface="+mn-ea"/>
                <a:ea typeface="+mn-ea"/>
              </a:rPr>
              <a:t>코드</a:t>
            </a:r>
            <a:r>
              <a:rPr sz="2800">
                <a:latin typeface="+mn-ea"/>
                <a:ea typeface="+mn-ea"/>
              </a:rPr>
              <a:t> </a:t>
            </a:r>
            <a:r>
              <a:rPr sz="2800" err="1">
                <a:latin typeface="+mn-ea"/>
                <a:ea typeface="+mn-ea"/>
              </a:rPr>
              <a:t>라인</a:t>
            </a:r>
            <a:r>
              <a:rPr sz="2800">
                <a:latin typeface="+mn-ea"/>
                <a:ea typeface="+mn-ea"/>
              </a:rPr>
              <a:t> 수: C++ &gt; </a:t>
            </a:r>
            <a:r>
              <a:rPr sz="2800" err="1">
                <a:latin typeface="+mn-ea"/>
                <a:ea typeface="+mn-ea"/>
              </a:rPr>
              <a:t>자바</a:t>
            </a:r>
            <a:r>
              <a:rPr sz="2800">
                <a:latin typeface="+mn-ea"/>
                <a:ea typeface="+mn-ea"/>
              </a:rPr>
              <a:t> &gt; </a:t>
            </a:r>
            <a:r>
              <a:rPr sz="2800" err="1">
                <a:latin typeface="+mn-ea"/>
                <a:ea typeface="+mn-ea"/>
              </a:rPr>
              <a:t>자바스크립트</a:t>
            </a:r>
            <a:r>
              <a:rPr sz="2800">
                <a:latin typeface="+mn-ea"/>
                <a:ea typeface="+mn-ea"/>
              </a:rPr>
              <a:t> &gt; </a:t>
            </a:r>
            <a:r>
              <a:rPr sz="2800" err="1">
                <a:latin typeface="+mn-ea"/>
                <a:ea typeface="+mn-ea"/>
              </a:rPr>
              <a:t>파이썬</a:t>
            </a:r>
            <a:endParaRPr lang="en-US" altLang="ko-KR" sz="2800">
              <a:latin typeface="+mn-ea"/>
              <a:ea typeface="+mn-ea"/>
            </a:endParaRPr>
          </a:p>
          <a:p>
            <a:pPr marL="152400" indent="-152400" algn="just">
              <a:lnSpc>
                <a:spcPts val="4600"/>
              </a:lnSpc>
              <a:tabLst>
                <a:tab pos="139700" algn="l"/>
                <a:tab pos="457200" algn="l"/>
              </a:tabLst>
              <a:defRPr>
                <a:latin typeface="+mn-lt"/>
                <a:ea typeface="+mn-ea"/>
                <a:cs typeface="+mn-cs"/>
                <a:sym typeface="Helvetica"/>
              </a:defRPr>
            </a:pPr>
            <a:endParaRPr lang="en-US" altLang="ko-KR" sz="2800">
              <a:latin typeface="+mn-ea"/>
              <a:ea typeface="+mn-ea"/>
            </a:endParaRPr>
          </a:p>
          <a:p>
            <a:pPr marL="571500" indent="-571500" algn="l">
              <a:spcBef>
                <a:spcPts val="4200"/>
              </a:spcBef>
              <a:buFont typeface="Wingdings" panose="05000000000000000000" pitchFamily="2" charset="2"/>
              <a:buChar char="§"/>
              <a:defRPr sz="3600" b="0"/>
            </a:pPr>
            <a:r>
              <a:rPr lang="en-US" altLang="ko-KR" sz="3600">
                <a:latin typeface="+mn-ea"/>
                <a:ea typeface="+mn-ea"/>
              </a:rPr>
              <a:t>2019 </a:t>
            </a:r>
            <a:r>
              <a:rPr lang="ko-KR" altLang="en-US" sz="3600">
                <a:latin typeface="+mn-ea"/>
                <a:ea typeface="+mn-ea"/>
              </a:rPr>
              <a:t>카카오 블라인드 공채 코딩 테스트 언어별 통계</a:t>
            </a:r>
          </a:p>
          <a:p>
            <a:pPr marL="152400" indent="-152400" algn="l">
              <a:lnSpc>
                <a:spcPts val="4600"/>
              </a:lnSpc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ko-KR" altLang="en-US" sz="2800">
              <a:latin typeface="+mn-ea"/>
              <a:ea typeface="+mn-ea"/>
            </a:endParaRPr>
          </a:p>
          <a:p>
            <a:pPr lvl="1" algn="l">
              <a:lnSpc>
                <a:spcPts val="4600"/>
              </a:lnSpc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ko-KR" altLang="en-US" sz="2800">
                <a:latin typeface="+mn-ea"/>
                <a:ea typeface="+mn-ea"/>
                <a:sym typeface="Helvetica"/>
              </a:rPr>
              <a:t>	</a:t>
            </a:r>
            <a:r>
              <a:rPr lang="en-US" altLang="ko-KR" sz="2800">
                <a:latin typeface="+mn-ea"/>
                <a:ea typeface="+mn-ea"/>
                <a:sym typeface="Helvetica"/>
              </a:rPr>
              <a:t>-  </a:t>
            </a:r>
            <a:r>
              <a:rPr lang="ko-KR" altLang="en-US" sz="2800">
                <a:solidFill>
                  <a:srgbClr val="FF0000"/>
                </a:solidFill>
                <a:latin typeface="+mn-ea"/>
                <a:ea typeface="+mn-ea"/>
                <a:sym typeface="Helvetica"/>
              </a:rPr>
              <a:t>파이썬 </a:t>
            </a:r>
            <a:r>
              <a:rPr lang="en-US" altLang="ko-KR" sz="2800">
                <a:solidFill>
                  <a:srgbClr val="FF0000"/>
                </a:solidFill>
                <a:latin typeface="+mn-ea"/>
                <a:ea typeface="+mn-ea"/>
                <a:sym typeface="Helvetica"/>
              </a:rPr>
              <a:t>60%, </a:t>
            </a:r>
            <a:r>
              <a:rPr lang="ko-KR" altLang="en-US" sz="2800">
                <a:latin typeface="+mn-ea"/>
                <a:ea typeface="+mn-ea"/>
                <a:sym typeface="Helvetica"/>
              </a:rPr>
              <a:t>자바 </a:t>
            </a:r>
            <a:r>
              <a:rPr lang="en-US" altLang="ko-KR" sz="2800">
                <a:latin typeface="+mn-ea"/>
                <a:ea typeface="+mn-ea"/>
                <a:sym typeface="Helvetica"/>
              </a:rPr>
              <a:t>26%, C++ 4%, </a:t>
            </a:r>
            <a:r>
              <a:rPr lang="ko-KR" altLang="en-US" sz="2800">
                <a:latin typeface="+mn-ea"/>
                <a:ea typeface="+mn-ea"/>
                <a:sym typeface="Helvetica"/>
              </a:rPr>
              <a:t>자바스크립트 </a:t>
            </a:r>
            <a:r>
              <a:rPr lang="en-US" altLang="ko-KR" sz="2800">
                <a:latin typeface="+mn-ea"/>
                <a:ea typeface="+mn-ea"/>
                <a:sym typeface="Helvetica"/>
              </a:rPr>
              <a:t>12% </a:t>
            </a:r>
            <a:endParaRPr lang="ko-KR" altLang="en-US" sz="2800">
              <a:latin typeface="+mn-ea"/>
              <a:ea typeface="+mn-ea"/>
              <a:sym typeface="Helvetica"/>
            </a:endParaRPr>
          </a:p>
          <a:p>
            <a:pPr marL="152400" indent="-152400" algn="l">
              <a:lnSpc>
                <a:spcPts val="4600"/>
              </a:lnSpc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ko-KR" altLang="en-US" sz="2800">
              <a:latin typeface="+mn-ea"/>
              <a:ea typeface="+mn-ea"/>
              <a:sym typeface="Helvetica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E70D6A7-6AC1-467D-BA94-98C1A26F1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987" y="545548"/>
            <a:ext cx="14800185" cy="1521791"/>
          </a:xfrm>
        </p:spPr>
        <p:txBody>
          <a:bodyPr>
            <a:normAutofit/>
          </a:bodyPr>
          <a:lstStyle/>
          <a:p>
            <a:r>
              <a:rPr lang="ko-KR" altLang="en-US" sz="5400"/>
              <a:t>코드 길이 비교 </a:t>
            </a:r>
            <a:r>
              <a:rPr lang="en-US" altLang="ko-KR" sz="5400"/>
              <a:t>(</a:t>
            </a:r>
            <a:r>
              <a:rPr lang="ko-KR" altLang="en-US" sz="5400"/>
              <a:t>카카오 사례</a:t>
            </a:r>
            <a:r>
              <a:rPr lang="en-US" altLang="ko-KR" sz="5400"/>
              <a:t>)</a:t>
            </a:r>
            <a:endParaRPr lang="ko-KR" altLang="en-US" sz="5400"/>
          </a:p>
        </p:txBody>
      </p:sp>
    </p:spTree>
    <p:extLst>
      <p:ext uri="{BB962C8B-B14F-4D97-AF65-F5344CB8AC3E}">
        <p14:creationId xmlns:p14="http://schemas.microsoft.com/office/powerpoint/2010/main" val="245080206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0F751-1BB4-2549-8E00-2C54B8A51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38" y="650815"/>
            <a:ext cx="14800185" cy="2159000"/>
          </a:xfrm>
        </p:spPr>
        <p:txBody>
          <a:bodyPr>
            <a:normAutofit/>
          </a:bodyPr>
          <a:lstStyle/>
          <a:p>
            <a:r>
              <a:rPr lang="en" altLang="ko-Kore-KR" sz="6000" b="1" dirty="0"/>
              <a:t>Python</a:t>
            </a:r>
            <a:r>
              <a:rPr lang="ko-KR" altLang="en-US" sz="6000" b="1" dirty="0"/>
              <a:t> 의 속도가 정말 문제 될 경우</a:t>
            </a:r>
            <a:endParaRPr kumimoji="1" lang="ko-Kore-KR" altLang="en-US" sz="60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82A9FB-32EA-C44A-BC25-5DE591D7D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8" y="2299252"/>
            <a:ext cx="14800185" cy="6286500"/>
          </a:xfrm>
        </p:spPr>
        <p:txBody>
          <a:bodyPr/>
          <a:lstStyle/>
          <a:p>
            <a:r>
              <a:rPr lang="en" altLang="ko-Kore-KR" dirty="0"/>
              <a:t>Python</a:t>
            </a:r>
            <a:r>
              <a:rPr lang="ko-KR" altLang="en-US" dirty="0"/>
              <a:t>에서 병목이 일어나는 코드를 </a:t>
            </a:r>
            <a:r>
              <a:rPr lang="en" altLang="ko-Kore-KR" dirty="0"/>
              <a:t>C</a:t>
            </a:r>
            <a:r>
              <a:rPr lang="ko-KR" altLang="en-US" dirty="0"/>
              <a:t>로 다시 작성하여 성능 문제를 최소화</a:t>
            </a:r>
            <a:endParaRPr lang="en-US" altLang="ko-KR" dirty="0"/>
          </a:p>
          <a:p>
            <a:r>
              <a:rPr lang="en" altLang="ko-Kore-KR" dirty="0"/>
              <a:t>Cython</a:t>
            </a:r>
            <a:r>
              <a:rPr lang="ko-KR" altLang="en-US" dirty="0"/>
              <a:t>은 </a:t>
            </a:r>
            <a:r>
              <a:rPr lang="en" altLang="ko-Kore-KR" dirty="0"/>
              <a:t>Python</a:t>
            </a:r>
            <a:r>
              <a:rPr lang="ko-KR" altLang="en-US" dirty="0"/>
              <a:t>과 </a:t>
            </a:r>
            <a:r>
              <a:rPr lang="en" altLang="ko-Kore-KR" dirty="0"/>
              <a:t>C</a:t>
            </a:r>
            <a:r>
              <a:rPr lang="ko-KR" altLang="en-US" dirty="0" err="1"/>
              <a:t>를</a:t>
            </a:r>
            <a:r>
              <a:rPr lang="ko-KR" altLang="en-US" dirty="0"/>
              <a:t> 합쳐 둔 형태이고 이를 단계적 타이핑 언어</a:t>
            </a:r>
            <a:r>
              <a:rPr lang="en-US" altLang="ko-KR" dirty="0"/>
              <a:t>(</a:t>
            </a:r>
            <a:r>
              <a:rPr lang="en" altLang="ko-Kore-KR" dirty="0"/>
              <a:t>progressively typed language or gradual typing)</a:t>
            </a:r>
            <a:r>
              <a:rPr lang="ko-KR" altLang="en-US" dirty="0" err="1"/>
              <a:t>라고</a:t>
            </a:r>
            <a:r>
              <a:rPr lang="ko-KR" altLang="en-US" dirty="0"/>
              <a:t> 부른다</a:t>
            </a:r>
            <a:r>
              <a:rPr lang="en-US" altLang="ko-KR" dirty="0"/>
              <a:t>. </a:t>
            </a:r>
          </a:p>
          <a:p>
            <a:r>
              <a:rPr lang="en" altLang="ko-Kore-KR" dirty="0"/>
              <a:t>Python </a:t>
            </a:r>
            <a:r>
              <a:rPr lang="ko-KR" altLang="en-US" dirty="0"/>
              <a:t>코드는 </a:t>
            </a:r>
            <a:r>
              <a:rPr lang="en" altLang="ko-Kore-KR" dirty="0" err="1"/>
              <a:t>Cython</a:t>
            </a:r>
            <a:r>
              <a:rPr lang="en" altLang="ko-Kore-KR" dirty="0"/>
              <a:t> </a:t>
            </a:r>
            <a:r>
              <a:rPr lang="ko-KR" altLang="en-US" dirty="0"/>
              <a:t>코드로 옮겨도 유효한 코드이고 </a:t>
            </a:r>
            <a:r>
              <a:rPr lang="en" altLang="ko-Kore-KR" dirty="0" err="1"/>
              <a:t>Cython</a:t>
            </a:r>
            <a:r>
              <a:rPr lang="ko-KR" altLang="en-US" dirty="0"/>
              <a:t>은 이를 </a:t>
            </a:r>
            <a:r>
              <a:rPr lang="en" altLang="ko-Kore-KR" dirty="0"/>
              <a:t>C </a:t>
            </a:r>
            <a:r>
              <a:rPr lang="ko-KR" altLang="en-US" dirty="0"/>
              <a:t>코드로 컴파일</a:t>
            </a:r>
            <a:r>
              <a:rPr lang="en-US" altLang="ko-KR" dirty="0"/>
              <a:t>. </a:t>
            </a:r>
          </a:p>
          <a:p>
            <a:r>
              <a:rPr lang="en" altLang="ko-Kore-KR" dirty="0"/>
              <a:t>Cython</a:t>
            </a:r>
            <a:r>
              <a:rPr lang="ko-KR" altLang="en-US" dirty="0"/>
              <a:t>을 이용하면 </a:t>
            </a:r>
            <a:r>
              <a:rPr lang="en" altLang="ko-Kore-KR" dirty="0"/>
              <a:t>C </a:t>
            </a:r>
            <a:r>
              <a:rPr lang="ko-KR" altLang="en-US" dirty="0"/>
              <a:t>타입과 성능의 이점을 가진 채로 모듈 또는 </a:t>
            </a:r>
            <a:r>
              <a:rPr lang="ko-KR" altLang="en-US" dirty="0" err="1"/>
              <a:t>메소드를</a:t>
            </a:r>
            <a:r>
              <a:rPr lang="ko-KR" altLang="en-US" dirty="0"/>
              <a:t> 작성할 수 있다</a:t>
            </a:r>
            <a:r>
              <a:rPr lang="en-US" altLang="ko-KR" dirty="0"/>
              <a:t>.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1948052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7714</TotalTime>
  <Words>2186</Words>
  <Application>Microsoft Office PowerPoint</Application>
  <PresentationFormat>사용자 지정</PresentationFormat>
  <Paragraphs>341</Paragraphs>
  <Slides>66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6" baseType="lpstr">
      <vt:lpstr>apple sd gothic R</vt:lpstr>
      <vt:lpstr>Courier 10 Pitch</vt:lpstr>
      <vt:lpstr>Helvetica Neue</vt:lpstr>
      <vt:lpstr>Helvetica Neue Light</vt:lpstr>
      <vt:lpstr>Helvetica Neue Medium</vt:lpstr>
      <vt:lpstr>Noto Sans KR</vt:lpstr>
      <vt:lpstr>Arial</vt:lpstr>
      <vt:lpstr>Helvetica</vt:lpstr>
      <vt:lpstr>Wingdings</vt:lpstr>
      <vt:lpstr>White</vt:lpstr>
      <vt:lpstr>Algorithm 으로 배우는 Python</vt:lpstr>
      <vt:lpstr>Python 의 역사</vt:lpstr>
      <vt:lpstr>타언어와의 비교</vt:lpstr>
      <vt:lpstr>Coding Style 비교</vt:lpstr>
      <vt:lpstr>코드 길이 비교 (구구단 출력)</vt:lpstr>
      <vt:lpstr>Python 의 속도 문제</vt:lpstr>
      <vt:lpstr>언어별 생산성 비교</vt:lpstr>
      <vt:lpstr>코드 길이 비교 (카카오 사례)</vt:lpstr>
      <vt:lpstr>Python 의 속도가 정말 문제 될 경우</vt:lpstr>
      <vt:lpstr>Python 언어의 특징</vt:lpstr>
      <vt:lpstr>2. 영어 문장과 유사한 명령어 형식</vt:lpstr>
      <vt:lpstr>3. One Line Coding (Pythonic Way)</vt:lpstr>
      <vt:lpstr>PowerPoint 프레젠테이션</vt:lpstr>
      <vt:lpstr>PowerPoint 프레젠테이션</vt:lpstr>
      <vt:lpstr>7. 풍부한 Libraries (From Web to Data Science)</vt:lpstr>
      <vt:lpstr>8. Object Oriented and Functional Programming 모두 지원</vt:lpstr>
      <vt:lpstr>9. 다양한 내장함수</vt:lpstr>
      <vt:lpstr>실습환경 구축</vt:lpstr>
      <vt:lpstr>Python Language (Anaconda) 설치</vt:lpstr>
      <vt:lpstr>Anaconda 설치</vt:lpstr>
      <vt:lpstr>PowerPoint 프레젠테이션</vt:lpstr>
      <vt:lpstr>Python 실행</vt:lpstr>
      <vt:lpstr>Jupyter Notebook 사용 방법</vt:lpstr>
      <vt:lpstr>What is Jupyter Notebook ?</vt:lpstr>
      <vt:lpstr>Jupyter Notebook 실행 방법</vt:lpstr>
      <vt:lpstr>Jupyter Notebook 사용방법</vt:lpstr>
      <vt:lpstr>PowerPoint 프레젠테이션</vt:lpstr>
      <vt:lpstr>PowerPoint 프레젠테이션</vt:lpstr>
      <vt:lpstr>PowerPoint 프레젠테이션</vt:lpstr>
      <vt:lpstr>Jupyter Notebook 사용방법</vt:lpstr>
      <vt:lpstr>개발도구 사용 방법</vt:lpstr>
      <vt:lpstr>VS Code</vt:lpstr>
      <vt:lpstr>VScode 설치</vt:lpstr>
      <vt:lpstr>확장프로그램</vt:lpstr>
      <vt:lpstr>필수 설치 Extension</vt:lpstr>
      <vt:lpstr>터미널</vt:lpstr>
      <vt:lpstr>VSCODE debugging</vt:lpstr>
      <vt:lpstr>PowerPoint 프레젠테이션</vt:lpstr>
      <vt:lpstr>PowerPoint 프레젠테이션</vt:lpstr>
      <vt:lpstr>Chrome Web Server App 설치</vt:lpstr>
      <vt:lpstr>PowerPoint 프레젠테이션</vt:lpstr>
      <vt:lpstr>PowerPoint 프레젠테이션</vt:lpstr>
      <vt:lpstr>Tkinter 활용  Capstone Project</vt:lpstr>
      <vt:lpstr>PowerPoint 프레젠테이션</vt:lpstr>
      <vt:lpstr>Button 생성</vt:lpstr>
      <vt:lpstr>입력 필드(Entry) 생성</vt:lpstr>
      <vt:lpstr>Image Display</vt:lpstr>
      <vt:lpstr>Multi-Image Display</vt:lpstr>
      <vt:lpstr>로또 당첨번호 확인</vt:lpstr>
      <vt:lpstr>Bitcoin 가격 실시간 조회</vt:lpstr>
      <vt:lpstr>SMTP(Simple Mail Transfer Protocol)</vt:lpstr>
      <vt:lpstr>Google SMTP 서버 이용 방법</vt:lpstr>
      <vt:lpstr>PowerPoint 프레젠테이션</vt:lpstr>
      <vt:lpstr>PowerPoint 프레젠테이션</vt:lpstr>
      <vt:lpstr>PowerPoint 프레젠테이션</vt:lpstr>
      <vt:lpstr>텔레그램 봇 만들기</vt:lpstr>
      <vt:lpstr>PowerPoint 프레젠테이션</vt:lpstr>
      <vt:lpstr>PowerPoint 프레젠테이션</vt:lpstr>
      <vt:lpstr>PowerPoint 프레젠테이션</vt:lpstr>
      <vt:lpstr>PowerPoint 프레젠테이션</vt:lpstr>
      <vt:lpstr>Python Program 작성 </vt:lpstr>
      <vt:lpstr>Flask Overview</vt:lpstr>
      <vt:lpstr>Hello World</vt:lpstr>
      <vt:lpstr>Dynamic Routes</vt:lpstr>
      <vt:lpstr>Jinja2 template</vt:lpstr>
      <vt:lpstr>Jinja2 structure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알고리즘으로 배우는 Python</dc:title>
  <dc:creator>YOUNGJEA OH</dc:creator>
  <cp:lastModifiedBy>OH YOUNGJEA</cp:lastModifiedBy>
  <cp:revision>4</cp:revision>
  <cp:lastPrinted>2021-11-04T21:54:12Z</cp:lastPrinted>
  <dcterms:created xsi:type="dcterms:W3CDTF">2020-01-29T23:47:18Z</dcterms:created>
  <dcterms:modified xsi:type="dcterms:W3CDTF">2022-08-01T08:03:46Z</dcterms:modified>
</cp:coreProperties>
</file>